
<file path=[Content_Types].xml><?xml version="1.0" encoding="utf-8"?>
<Types xmlns="http://schemas.openxmlformats.org/package/2006/content-types">
  <Default Extension="png" ContentType="image/png"/>
  <Default Extension="bin" ContentType="application/vnd.openxmlformats-officedocument.oleObject"/>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changesInfos/changesInfo1.xml" ContentType="application/vnd.ms-powerpoint.changesinfo+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92" r:id="rId4"/>
    <p:sldMasterId id="2147483804" r:id="rId5"/>
    <p:sldMasterId id="2147483809" r:id="rId6"/>
  </p:sldMasterIdLst>
  <p:notesMasterIdLst>
    <p:notesMasterId r:id="rId32"/>
  </p:notesMasterIdLst>
  <p:handoutMasterIdLst>
    <p:handoutMasterId r:id="rId33"/>
  </p:handoutMasterIdLst>
  <p:sldIdLst>
    <p:sldId id="271" r:id="rId7"/>
    <p:sldId id="346" r:id="rId8"/>
    <p:sldId id="443" r:id="rId9"/>
    <p:sldId id="407" r:id="rId10"/>
    <p:sldId id="408" r:id="rId11"/>
    <p:sldId id="409" r:id="rId12"/>
    <p:sldId id="428" r:id="rId13"/>
    <p:sldId id="424" r:id="rId14"/>
    <p:sldId id="429" r:id="rId15"/>
    <p:sldId id="430" r:id="rId16"/>
    <p:sldId id="444" r:id="rId17"/>
    <p:sldId id="449" r:id="rId18"/>
    <p:sldId id="431" r:id="rId19"/>
    <p:sldId id="432" r:id="rId20"/>
    <p:sldId id="433" r:id="rId21"/>
    <p:sldId id="434" r:id="rId22"/>
    <p:sldId id="435" r:id="rId23"/>
    <p:sldId id="436" r:id="rId24"/>
    <p:sldId id="437" r:id="rId25"/>
    <p:sldId id="445" r:id="rId26"/>
    <p:sldId id="440" r:id="rId27"/>
    <p:sldId id="441" r:id="rId28"/>
    <p:sldId id="438" r:id="rId29"/>
    <p:sldId id="439" r:id="rId30"/>
    <p:sldId id="415" r:id="rId31"/>
  </p:sldIdLst>
  <p:sldSz cx="9144000" cy="6858000" type="screen4x3"/>
  <p:notesSz cx="6858000" cy="1095375"/>
  <p:defaultTextStyle>
    <a:defPPr>
      <a:defRPr lang="en-US"/>
    </a:defPPr>
    <a:lvl1pPr algn="l" rtl="0" fontAlgn="base">
      <a:spcBef>
        <a:spcPct val="0"/>
      </a:spcBef>
      <a:spcAft>
        <a:spcPct val="0"/>
      </a:spcAft>
      <a:defRPr kern="1200">
        <a:solidFill>
          <a:schemeClr val="tx1"/>
        </a:solidFill>
        <a:latin typeface="Arial" pitchFamily="34" charset="0"/>
        <a:ea typeface="+mn-ea"/>
        <a:cs typeface="Arial" pitchFamily="34" charset="0"/>
      </a:defRPr>
    </a:lvl1pPr>
    <a:lvl2pPr marL="457200" algn="l" rtl="0" fontAlgn="base">
      <a:spcBef>
        <a:spcPct val="0"/>
      </a:spcBef>
      <a:spcAft>
        <a:spcPct val="0"/>
      </a:spcAft>
      <a:defRPr kern="1200">
        <a:solidFill>
          <a:schemeClr val="tx1"/>
        </a:solidFill>
        <a:latin typeface="Arial" pitchFamily="34" charset="0"/>
        <a:ea typeface="+mn-ea"/>
        <a:cs typeface="Arial" pitchFamily="34" charset="0"/>
      </a:defRPr>
    </a:lvl2pPr>
    <a:lvl3pPr marL="914400" algn="l" rtl="0" fontAlgn="base">
      <a:spcBef>
        <a:spcPct val="0"/>
      </a:spcBef>
      <a:spcAft>
        <a:spcPct val="0"/>
      </a:spcAft>
      <a:defRPr kern="1200">
        <a:solidFill>
          <a:schemeClr val="tx1"/>
        </a:solidFill>
        <a:latin typeface="Arial" pitchFamily="34" charset="0"/>
        <a:ea typeface="+mn-ea"/>
        <a:cs typeface="Arial" pitchFamily="34" charset="0"/>
      </a:defRPr>
    </a:lvl3pPr>
    <a:lvl4pPr marL="1371600" algn="l" rtl="0" fontAlgn="base">
      <a:spcBef>
        <a:spcPct val="0"/>
      </a:spcBef>
      <a:spcAft>
        <a:spcPct val="0"/>
      </a:spcAft>
      <a:defRPr kern="1200">
        <a:solidFill>
          <a:schemeClr val="tx1"/>
        </a:solidFill>
        <a:latin typeface="Arial" pitchFamily="34" charset="0"/>
        <a:ea typeface="+mn-ea"/>
        <a:cs typeface="Arial" pitchFamily="34" charset="0"/>
      </a:defRPr>
    </a:lvl4pPr>
    <a:lvl5pPr marL="1828800" algn="l" rtl="0" fontAlgn="base">
      <a:spcBef>
        <a:spcPct val="0"/>
      </a:spcBef>
      <a:spcAft>
        <a:spcPct val="0"/>
      </a:spcAft>
      <a:defRPr kern="1200">
        <a:solidFill>
          <a:schemeClr val="tx1"/>
        </a:solidFill>
        <a:latin typeface="Arial" pitchFamily="34" charset="0"/>
        <a:ea typeface="+mn-ea"/>
        <a:cs typeface="Arial" pitchFamily="34" charset="0"/>
      </a:defRPr>
    </a:lvl5pPr>
    <a:lvl6pPr marL="2286000" algn="l" defTabSz="914400" rtl="0" eaLnBrk="1" latinLnBrk="0" hangingPunct="1">
      <a:defRPr kern="1200">
        <a:solidFill>
          <a:schemeClr val="tx1"/>
        </a:solidFill>
        <a:latin typeface="Arial" pitchFamily="34" charset="0"/>
        <a:ea typeface="+mn-ea"/>
        <a:cs typeface="Arial" pitchFamily="34" charset="0"/>
      </a:defRPr>
    </a:lvl6pPr>
    <a:lvl7pPr marL="2743200" algn="l" defTabSz="914400" rtl="0" eaLnBrk="1" latinLnBrk="0" hangingPunct="1">
      <a:defRPr kern="1200">
        <a:solidFill>
          <a:schemeClr val="tx1"/>
        </a:solidFill>
        <a:latin typeface="Arial" pitchFamily="34" charset="0"/>
        <a:ea typeface="+mn-ea"/>
        <a:cs typeface="Arial" pitchFamily="34" charset="0"/>
      </a:defRPr>
    </a:lvl7pPr>
    <a:lvl8pPr marL="3200400" algn="l" defTabSz="914400" rtl="0" eaLnBrk="1" latinLnBrk="0" hangingPunct="1">
      <a:defRPr kern="1200">
        <a:solidFill>
          <a:schemeClr val="tx1"/>
        </a:solidFill>
        <a:latin typeface="Arial" pitchFamily="34" charset="0"/>
        <a:ea typeface="+mn-ea"/>
        <a:cs typeface="Arial" pitchFamily="34" charset="0"/>
      </a:defRPr>
    </a:lvl8pPr>
    <a:lvl9pPr marL="3657600" algn="l" defTabSz="914400" rtl="0" eaLnBrk="1" latinLnBrk="0" hangingPunct="1">
      <a:defRPr kern="1200">
        <a:solidFill>
          <a:schemeClr val="tx1"/>
        </a:solidFill>
        <a:latin typeface="Arial" pitchFamily="34" charset="0"/>
        <a:ea typeface="+mn-ea"/>
        <a:cs typeface="Arial" pitchFamily="34"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345">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Brand, Jessica" initials="BJ" lastIdx="2" clrIdx="0"/>
  <p:cmAuthor id="2" name="Chrzaszcz, AshleyLynn [BPU]" initials="C[" lastIdx="3" clrIdx="1">
    <p:extLst>
      <p:ext uri="{19B8F6BF-5375-455C-9EA6-DF929625EA0E}">
        <p15:presenceInfo xmlns:p15="http://schemas.microsoft.com/office/powerpoint/2012/main" userId="S::ashleylynn.chrzaszcz@bpu.nj.gov::fd1e03eb-badb-4e19-a4f7-d445e6812fca"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3399"/>
    <a:srgbClr val="000000"/>
    <a:srgbClr val="001F5B"/>
    <a:srgbClr val="002060"/>
    <a:srgbClr val="085AFB"/>
    <a:srgbClr val="898FBA"/>
    <a:srgbClr val="95C9FD"/>
    <a:srgbClr val="F8EF92"/>
    <a:srgbClr val="FCF9D4"/>
    <a:srgbClr val="FDFBE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31321D9F-21F7-43A3-BF85-0511322AD742}" v="715" dt="2019-10-07T21:07:37.502"/>
    <p1510:client id="{39AF22A2-7A9E-4BFA-91F2-B761F4C737B6}" v="381" dt="2019-10-21T20:21:07.396"/>
    <p1510:client id="{603EB59F-B09A-B000-AFC3-5E28308C3F66}" v="439" dt="2021-03-17T20:05:54.959"/>
    <p1510:client id="{6B433F36-D670-4599-AF45-E463C69B037F}" v="521" dt="2019-10-08T15:09:15.375"/>
    <p1510:client id="{73C78C07-CF0F-4912-970A-8490DAF3CCF0}" v="426" dt="2019-10-07T18:28:09.725"/>
    <p1510:client id="{745FD4C3-6367-A807-9BA5-2304A7469406}" v="19" dt="2021-09-14T15:28:46.228"/>
    <p1510:client id="{8C43009D-FA6D-4ABF-8ABC-665869F0606E}" v="42" dt="2019-10-07T16:49:21.287"/>
    <p1510:client id="{983FB59F-0056-B000-B059-940138895B28}" v="283" dt="2021-03-17T20:19:03.349"/>
    <p1510:client id="{A23BB59F-C0D5-B000-B059-9F3ACB61ACCE}" v="211" dt="2021-03-17T19:26:14.516"/>
    <p1510:client id="{AD28D435-1F28-438B-9CA8-2744E47E2DE6}" v="18" dt="2019-10-08T15:18:09.097"/>
    <p1510:client id="{D0FE1B21-0521-4B5A-B6C8-63AAE01D1B54}" v="22" dt="2019-10-06T01:56:43.957"/>
    <p1510:client id="{DB722B3D-A2EF-05D9-43A8-CC070344A036}" v="79" dt="2021-08-19T20:25:13.500"/>
    <p1510:client id="{DCC7A183-7A1A-4FBF-8F2C-AA6843A32C3B}" v="10" dt="2019-10-22T18:18:44.263"/>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26" autoAdjust="0"/>
    <p:restoredTop sz="92352" autoAdjust="0"/>
  </p:normalViewPr>
  <p:slideViewPr>
    <p:cSldViewPr>
      <p:cViewPr varScale="1">
        <p:scale>
          <a:sx n="69" d="100"/>
          <a:sy n="69" d="100"/>
        </p:scale>
        <p:origin x="1216" y="40"/>
      </p:cViewPr>
      <p:guideLst>
        <p:guide orient="horz" pos="2160"/>
        <p:guide pos="2880"/>
      </p:guideLst>
    </p:cSldViewPr>
  </p:slideViewPr>
  <p:outlineViewPr>
    <p:cViewPr>
      <p:scale>
        <a:sx n="33" d="100"/>
        <a:sy n="33" d="100"/>
      </p:scale>
      <p:origin x="0" y="0"/>
    </p:cViewPr>
  </p:outlineViewPr>
  <p:notesTextViewPr>
    <p:cViewPr>
      <p:scale>
        <a:sx n="3" d="2"/>
        <a:sy n="3" d="2"/>
      </p:scale>
      <p:origin x="0" y="0"/>
    </p:cViewPr>
  </p:notesTextViewPr>
  <p:sorterViewPr>
    <p:cViewPr>
      <p:scale>
        <a:sx n="100" d="100"/>
        <a:sy n="100" d="100"/>
      </p:scale>
      <p:origin x="0" y="0"/>
    </p:cViewPr>
  </p:sorterViewPr>
  <p:notesViewPr>
    <p:cSldViewPr>
      <p:cViewPr varScale="1">
        <p:scale>
          <a:sx n="256" d="100"/>
          <a:sy n="256" d="100"/>
        </p:scale>
        <p:origin x="-96" y="-1626"/>
      </p:cViewPr>
      <p:guideLst>
        <p:guide orient="horz" pos="345"/>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21" Type="http://schemas.openxmlformats.org/officeDocument/2006/relationships/slide" Target="slides/slide15.xml"/><Relationship Id="rId34" Type="http://schemas.openxmlformats.org/officeDocument/2006/relationships/commentAuthors" Target="commentAuthors.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handoutMaster" Target="handoutMasters/handoutMaster1.xml"/><Relationship Id="rId38"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0.xml"/><Relationship Id="rId20" Type="http://schemas.openxmlformats.org/officeDocument/2006/relationships/slide" Target="slides/slide14.xml"/><Relationship Id="rId29" Type="http://schemas.openxmlformats.org/officeDocument/2006/relationships/slide" Target="slides/slide23.xml"/><Relationship Id="rId41" Type="http://schemas.microsoft.com/office/2016/11/relationships/changesInfo" Target="changesInfos/changesInfo1.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notesMaster" Target="notesMasters/notesMaster1.xml"/><Relationship Id="rId37" Type="http://schemas.openxmlformats.org/officeDocument/2006/relationships/theme" Target="theme/theme1.xml"/><Relationship Id="rId40" Type="http://schemas.microsoft.com/office/2015/10/relationships/revisionInfo" Target="revisionInfo.xml"/><Relationship Id="rId5" Type="http://schemas.openxmlformats.org/officeDocument/2006/relationships/slideMaster" Target="slideMasters/slideMaster2.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viewProps" Target="viewProps.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slide" Target="slides/slide25.xml"/><Relationship Id="rId4" Type="http://schemas.openxmlformats.org/officeDocument/2006/relationships/slideMaster" Target="slideMasters/slideMaster1.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slide" Target="slides/slide24.xml"/><Relationship Id="rId35" Type="http://schemas.openxmlformats.org/officeDocument/2006/relationships/presProps" Target="presProps.xml"/><Relationship Id="rId8" Type="http://schemas.openxmlformats.org/officeDocument/2006/relationships/slide" Target="slides/slide2.xml"/><Relationship Id="rId3" Type="http://schemas.openxmlformats.org/officeDocument/2006/relationships/customXml" Target="../customXml/item3.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Chrzaszcz, AshleyLynn [BPU]" userId="S::ashleylynn.chrzaszcz@bpu.nj.gov::fd1e03eb-badb-4e19-a4f7-d445e6812fca" providerId="AD" clId="Web-{745FD4C3-6367-A807-9BA5-2304A7469406}"/>
    <pc:docChg chg="modSld">
      <pc:chgData name="Chrzaszcz, AshleyLynn [BPU]" userId="S::ashleylynn.chrzaszcz@bpu.nj.gov::fd1e03eb-badb-4e19-a4f7-d445e6812fca" providerId="AD" clId="Web-{745FD4C3-6367-A807-9BA5-2304A7469406}" dt="2021-09-14T15:28:43.431" v="14" actId="20577"/>
      <pc:docMkLst>
        <pc:docMk/>
      </pc:docMkLst>
      <pc:sldChg chg="modSp">
        <pc:chgData name="Chrzaszcz, AshleyLynn [BPU]" userId="S::ashleylynn.chrzaszcz@bpu.nj.gov::fd1e03eb-badb-4e19-a4f7-d445e6812fca" providerId="AD" clId="Web-{745FD4C3-6367-A807-9BA5-2304A7469406}" dt="2021-09-14T15:28:43.431" v="14" actId="20577"/>
        <pc:sldMkLst>
          <pc:docMk/>
          <pc:sldMk cId="4141244059" sldId="271"/>
        </pc:sldMkLst>
        <pc:spChg chg="mod">
          <ac:chgData name="Chrzaszcz, AshleyLynn [BPU]" userId="S::ashleylynn.chrzaszcz@bpu.nj.gov::fd1e03eb-badb-4e19-a4f7-d445e6812fca" providerId="AD" clId="Web-{745FD4C3-6367-A807-9BA5-2304A7469406}" dt="2021-09-14T15:28:21.929" v="0" actId="20577"/>
          <ac:spMkLst>
            <pc:docMk/>
            <pc:sldMk cId="4141244059" sldId="271"/>
            <ac:spMk id="2" creationId="{00000000-0000-0000-0000-000000000000}"/>
          </ac:spMkLst>
        </pc:spChg>
        <pc:spChg chg="mod">
          <ac:chgData name="Chrzaszcz, AshleyLynn [BPU]" userId="S::ashleylynn.chrzaszcz@bpu.nj.gov::fd1e03eb-badb-4e19-a4f7-d445e6812fca" providerId="AD" clId="Web-{745FD4C3-6367-A807-9BA5-2304A7469406}" dt="2021-09-14T15:28:43.431" v="14" actId="20577"/>
          <ac:spMkLst>
            <pc:docMk/>
            <pc:sldMk cId="4141244059" sldId="271"/>
            <ac:spMk id="3" creationId="{00000000-0000-0000-0000-000000000000}"/>
          </ac:spMkLst>
        </pc:spChg>
      </pc:sldChg>
    </pc:docChg>
  </pc:docChgLst>
</pc:chgInfo>
</file>

<file path=ppt/diagrams/colors1.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18BBB8E-7C91-48B9-95D1-80DCD1E72B4A}" type="doc">
      <dgm:prSet loTypeId="urn:microsoft.com/office/officeart/2005/8/layout/hierarchy3" loCatId="list" qsTypeId="urn:microsoft.com/office/officeart/2005/8/quickstyle/simple1" qsCatId="simple" csTypeId="urn:microsoft.com/office/officeart/2005/8/colors/colorful4" csCatId="colorful" phldr="0"/>
      <dgm:spPr/>
      <dgm:t>
        <a:bodyPr/>
        <a:lstStyle/>
        <a:p>
          <a:endParaRPr lang="en-US"/>
        </a:p>
      </dgm:t>
    </dgm:pt>
    <dgm:pt modelId="{8284E161-D608-456A-8848-619C5DB0398A}">
      <dgm:prSet phldrT="[Text]" phldr="1"/>
      <dgm:spPr/>
      <dgm:t>
        <a:bodyPr/>
        <a:lstStyle/>
        <a:p>
          <a:endParaRPr lang="en-US" dirty="0"/>
        </a:p>
      </dgm:t>
    </dgm:pt>
    <dgm:pt modelId="{E417C7DE-9955-479D-B13D-71924AB0C30A}" type="parTrans" cxnId="{9C0AA627-2B90-4795-85D7-22A4CC62F190}">
      <dgm:prSet/>
      <dgm:spPr/>
      <dgm:t>
        <a:bodyPr/>
        <a:lstStyle/>
        <a:p>
          <a:endParaRPr lang="en-US"/>
        </a:p>
      </dgm:t>
    </dgm:pt>
    <dgm:pt modelId="{E6EA2753-4461-4CCD-8D41-25E463738CB6}" type="sibTrans" cxnId="{9C0AA627-2B90-4795-85D7-22A4CC62F190}">
      <dgm:prSet/>
      <dgm:spPr/>
      <dgm:t>
        <a:bodyPr/>
        <a:lstStyle/>
        <a:p>
          <a:endParaRPr lang="en-US"/>
        </a:p>
      </dgm:t>
    </dgm:pt>
    <dgm:pt modelId="{483D2FBA-5F44-4231-86ED-7512007B9106}">
      <dgm:prSet phldrT="[Text]" phldr="1"/>
      <dgm:spPr/>
      <dgm:t>
        <a:bodyPr/>
        <a:lstStyle/>
        <a:p>
          <a:endParaRPr lang="en-US" dirty="0"/>
        </a:p>
      </dgm:t>
    </dgm:pt>
    <dgm:pt modelId="{98AD65FF-EF56-4E4B-BB01-B0980B944C5B}" type="parTrans" cxnId="{9638FE90-DFB4-4609-B55E-BF8ED874695C}">
      <dgm:prSet/>
      <dgm:spPr/>
      <dgm:t>
        <a:bodyPr/>
        <a:lstStyle/>
        <a:p>
          <a:endParaRPr lang="en-US"/>
        </a:p>
      </dgm:t>
    </dgm:pt>
    <dgm:pt modelId="{968C6F6B-9DF9-4CB1-9A84-CC330EBDDD35}" type="sibTrans" cxnId="{9638FE90-DFB4-4609-B55E-BF8ED874695C}">
      <dgm:prSet/>
      <dgm:spPr/>
      <dgm:t>
        <a:bodyPr/>
        <a:lstStyle/>
        <a:p>
          <a:endParaRPr lang="en-US"/>
        </a:p>
      </dgm:t>
    </dgm:pt>
    <dgm:pt modelId="{4DE49E76-84B5-4601-9E29-F49261C03BBF}">
      <dgm:prSet phldrT="[Text]" phldr="1"/>
      <dgm:spPr/>
      <dgm:t>
        <a:bodyPr/>
        <a:lstStyle/>
        <a:p>
          <a:endParaRPr lang="en-US" dirty="0"/>
        </a:p>
      </dgm:t>
    </dgm:pt>
    <dgm:pt modelId="{01E43A0C-94C5-4384-9FBC-F98C976BCC15}" type="parTrans" cxnId="{5DE67588-6277-442B-A73B-A6B559889E70}">
      <dgm:prSet/>
      <dgm:spPr/>
      <dgm:t>
        <a:bodyPr/>
        <a:lstStyle/>
        <a:p>
          <a:endParaRPr lang="en-US"/>
        </a:p>
      </dgm:t>
    </dgm:pt>
    <dgm:pt modelId="{F87E596B-100D-4EF5-B8C0-D4CF4530D7BD}" type="sibTrans" cxnId="{5DE67588-6277-442B-A73B-A6B559889E70}">
      <dgm:prSet/>
      <dgm:spPr/>
      <dgm:t>
        <a:bodyPr/>
        <a:lstStyle/>
        <a:p>
          <a:endParaRPr lang="en-US"/>
        </a:p>
      </dgm:t>
    </dgm:pt>
    <dgm:pt modelId="{A3DF9733-D1BE-46DA-A907-20E601CF748A}">
      <dgm:prSet phldrT="[Text]" phldr="1"/>
      <dgm:spPr/>
      <dgm:t>
        <a:bodyPr/>
        <a:lstStyle/>
        <a:p>
          <a:endParaRPr lang="en-US" dirty="0"/>
        </a:p>
      </dgm:t>
    </dgm:pt>
    <dgm:pt modelId="{9E7B5733-1C99-4191-BD8B-6DAC068A482F}" type="parTrans" cxnId="{CBEEDDCB-2813-4708-94BB-9035A7E02DA7}">
      <dgm:prSet/>
      <dgm:spPr/>
      <dgm:t>
        <a:bodyPr/>
        <a:lstStyle/>
        <a:p>
          <a:endParaRPr lang="en-US"/>
        </a:p>
      </dgm:t>
    </dgm:pt>
    <dgm:pt modelId="{33990D24-7EDC-4532-9AB0-FDECA3B2AA76}" type="sibTrans" cxnId="{CBEEDDCB-2813-4708-94BB-9035A7E02DA7}">
      <dgm:prSet/>
      <dgm:spPr/>
      <dgm:t>
        <a:bodyPr/>
        <a:lstStyle/>
        <a:p>
          <a:endParaRPr lang="en-US"/>
        </a:p>
      </dgm:t>
    </dgm:pt>
    <dgm:pt modelId="{DF39EC58-26E5-4B41-95EF-0B49F26F8632}">
      <dgm:prSet phldrT="[Text]" phldr="1"/>
      <dgm:spPr/>
      <dgm:t>
        <a:bodyPr/>
        <a:lstStyle/>
        <a:p>
          <a:endParaRPr lang="en-US" dirty="0"/>
        </a:p>
      </dgm:t>
    </dgm:pt>
    <dgm:pt modelId="{7961CFDD-C993-4BFB-97AB-024DF3D07CF1}" type="parTrans" cxnId="{0DAE0892-F854-4C8F-9366-1FF4C6C0F068}">
      <dgm:prSet/>
      <dgm:spPr/>
      <dgm:t>
        <a:bodyPr/>
        <a:lstStyle/>
        <a:p>
          <a:endParaRPr lang="en-US"/>
        </a:p>
      </dgm:t>
    </dgm:pt>
    <dgm:pt modelId="{8F57B54E-4CD4-4859-BD6B-0D9D2EEEC303}" type="sibTrans" cxnId="{0DAE0892-F854-4C8F-9366-1FF4C6C0F068}">
      <dgm:prSet/>
      <dgm:spPr/>
      <dgm:t>
        <a:bodyPr/>
        <a:lstStyle/>
        <a:p>
          <a:endParaRPr lang="en-US"/>
        </a:p>
      </dgm:t>
    </dgm:pt>
    <dgm:pt modelId="{E76BDCE3-F10F-4D25-A7DD-E0CDA7EAA8A7}">
      <dgm:prSet phldrT="[Text]" phldr="1"/>
      <dgm:spPr/>
      <dgm:t>
        <a:bodyPr/>
        <a:lstStyle/>
        <a:p>
          <a:endParaRPr lang="en-US" dirty="0"/>
        </a:p>
      </dgm:t>
    </dgm:pt>
    <dgm:pt modelId="{2E42851A-1911-4CDF-9345-425F466FE99D}" type="parTrans" cxnId="{58C2DD51-6E4C-4821-BA1D-5B60BE3369EE}">
      <dgm:prSet/>
      <dgm:spPr/>
      <dgm:t>
        <a:bodyPr/>
        <a:lstStyle/>
        <a:p>
          <a:endParaRPr lang="en-US"/>
        </a:p>
      </dgm:t>
    </dgm:pt>
    <dgm:pt modelId="{65E0AE15-F030-41A5-8C3D-A81B8FB99FB6}" type="sibTrans" cxnId="{58C2DD51-6E4C-4821-BA1D-5B60BE3369EE}">
      <dgm:prSet/>
      <dgm:spPr/>
      <dgm:t>
        <a:bodyPr/>
        <a:lstStyle/>
        <a:p>
          <a:endParaRPr lang="en-US"/>
        </a:p>
      </dgm:t>
    </dgm:pt>
    <dgm:pt modelId="{6AFE53C0-460E-4BFF-834D-7B03953E459C}" type="pres">
      <dgm:prSet presAssocID="{718BBB8E-7C91-48B9-95D1-80DCD1E72B4A}" presName="diagram" presStyleCnt="0">
        <dgm:presLayoutVars>
          <dgm:chPref val="1"/>
          <dgm:dir/>
          <dgm:animOne val="branch"/>
          <dgm:animLvl val="lvl"/>
          <dgm:resizeHandles/>
        </dgm:presLayoutVars>
      </dgm:prSet>
      <dgm:spPr/>
      <dgm:t>
        <a:bodyPr/>
        <a:lstStyle/>
        <a:p>
          <a:endParaRPr lang="en-US"/>
        </a:p>
      </dgm:t>
    </dgm:pt>
    <dgm:pt modelId="{78B78F35-1EFC-43A7-81F0-093B1A613D38}" type="pres">
      <dgm:prSet presAssocID="{8284E161-D608-456A-8848-619C5DB0398A}" presName="root" presStyleCnt="0"/>
      <dgm:spPr/>
    </dgm:pt>
    <dgm:pt modelId="{793F40C1-6817-4FDB-AAE7-07FAF8390818}" type="pres">
      <dgm:prSet presAssocID="{8284E161-D608-456A-8848-619C5DB0398A}" presName="rootComposite" presStyleCnt="0"/>
      <dgm:spPr/>
    </dgm:pt>
    <dgm:pt modelId="{EC20A39A-AA6A-44D7-AE03-A6DE8944D172}" type="pres">
      <dgm:prSet presAssocID="{8284E161-D608-456A-8848-619C5DB0398A}" presName="rootText" presStyleLbl="node1" presStyleIdx="0" presStyleCnt="2"/>
      <dgm:spPr/>
      <dgm:t>
        <a:bodyPr/>
        <a:lstStyle/>
        <a:p>
          <a:endParaRPr lang="en-US"/>
        </a:p>
      </dgm:t>
    </dgm:pt>
    <dgm:pt modelId="{6CF8506A-AFA4-422D-90A0-EB4C2ED40DCB}" type="pres">
      <dgm:prSet presAssocID="{8284E161-D608-456A-8848-619C5DB0398A}" presName="rootConnector" presStyleLbl="node1" presStyleIdx="0" presStyleCnt="2"/>
      <dgm:spPr/>
      <dgm:t>
        <a:bodyPr/>
        <a:lstStyle/>
        <a:p>
          <a:endParaRPr lang="en-US"/>
        </a:p>
      </dgm:t>
    </dgm:pt>
    <dgm:pt modelId="{C829D632-3A54-426D-A731-F53F19DE9C8C}" type="pres">
      <dgm:prSet presAssocID="{8284E161-D608-456A-8848-619C5DB0398A}" presName="childShape" presStyleCnt="0"/>
      <dgm:spPr/>
    </dgm:pt>
    <dgm:pt modelId="{4CC92A88-D6D5-4D8E-BFC4-AE857A5E9CA3}" type="pres">
      <dgm:prSet presAssocID="{98AD65FF-EF56-4E4B-BB01-B0980B944C5B}" presName="Name13" presStyleLbl="parChTrans1D2" presStyleIdx="0" presStyleCnt="4"/>
      <dgm:spPr/>
      <dgm:t>
        <a:bodyPr/>
        <a:lstStyle/>
        <a:p>
          <a:endParaRPr lang="en-US"/>
        </a:p>
      </dgm:t>
    </dgm:pt>
    <dgm:pt modelId="{A0F1A35E-03A9-4278-B4E2-95B1CE89083A}" type="pres">
      <dgm:prSet presAssocID="{483D2FBA-5F44-4231-86ED-7512007B9106}" presName="childText" presStyleLbl="bgAcc1" presStyleIdx="0" presStyleCnt="4">
        <dgm:presLayoutVars>
          <dgm:bulletEnabled val="1"/>
        </dgm:presLayoutVars>
      </dgm:prSet>
      <dgm:spPr/>
      <dgm:t>
        <a:bodyPr/>
        <a:lstStyle/>
        <a:p>
          <a:endParaRPr lang="en-US"/>
        </a:p>
      </dgm:t>
    </dgm:pt>
    <dgm:pt modelId="{76ECD7A7-4FDB-4AEA-91F3-0A111DCA264A}" type="pres">
      <dgm:prSet presAssocID="{01E43A0C-94C5-4384-9FBC-F98C976BCC15}" presName="Name13" presStyleLbl="parChTrans1D2" presStyleIdx="1" presStyleCnt="4"/>
      <dgm:spPr/>
      <dgm:t>
        <a:bodyPr/>
        <a:lstStyle/>
        <a:p>
          <a:endParaRPr lang="en-US"/>
        </a:p>
      </dgm:t>
    </dgm:pt>
    <dgm:pt modelId="{4EC61DEC-3A13-4F2D-BBD1-7BC51B90EE14}" type="pres">
      <dgm:prSet presAssocID="{4DE49E76-84B5-4601-9E29-F49261C03BBF}" presName="childText" presStyleLbl="bgAcc1" presStyleIdx="1" presStyleCnt="4">
        <dgm:presLayoutVars>
          <dgm:bulletEnabled val="1"/>
        </dgm:presLayoutVars>
      </dgm:prSet>
      <dgm:spPr/>
      <dgm:t>
        <a:bodyPr/>
        <a:lstStyle/>
        <a:p>
          <a:endParaRPr lang="en-US"/>
        </a:p>
      </dgm:t>
    </dgm:pt>
    <dgm:pt modelId="{83EF77B7-BE30-4DFE-8753-FFEC3D0F0DE1}" type="pres">
      <dgm:prSet presAssocID="{A3DF9733-D1BE-46DA-A907-20E601CF748A}" presName="root" presStyleCnt="0"/>
      <dgm:spPr/>
    </dgm:pt>
    <dgm:pt modelId="{5D322376-691F-439C-93F0-D50EC6FDB01D}" type="pres">
      <dgm:prSet presAssocID="{A3DF9733-D1BE-46DA-A907-20E601CF748A}" presName="rootComposite" presStyleCnt="0"/>
      <dgm:spPr/>
    </dgm:pt>
    <dgm:pt modelId="{CAFA5640-0BA3-4EDB-B835-219B48F0304A}" type="pres">
      <dgm:prSet presAssocID="{A3DF9733-D1BE-46DA-A907-20E601CF748A}" presName="rootText" presStyleLbl="node1" presStyleIdx="1" presStyleCnt="2"/>
      <dgm:spPr/>
      <dgm:t>
        <a:bodyPr/>
        <a:lstStyle/>
        <a:p>
          <a:endParaRPr lang="en-US"/>
        </a:p>
      </dgm:t>
    </dgm:pt>
    <dgm:pt modelId="{D7F881B9-510D-4F3B-8F1B-8C427D3E7C91}" type="pres">
      <dgm:prSet presAssocID="{A3DF9733-D1BE-46DA-A907-20E601CF748A}" presName="rootConnector" presStyleLbl="node1" presStyleIdx="1" presStyleCnt="2"/>
      <dgm:spPr/>
      <dgm:t>
        <a:bodyPr/>
        <a:lstStyle/>
        <a:p>
          <a:endParaRPr lang="en-US"/>
        </a:p>
      </dgm:t>
    </dgm:pt>
    <dgm:pt modelId="{66B42604-EF8D-41F8-919E-9452B9EAECFB}" type="pres">
      <dgm:prSet presAssocID="{A3DF9733-D1BE-46DA-A907-20E601CF748A}" presName="childShape" presStyleCnt="0"/>
      <dgm:spPr/>
    </dgm:pt>
    <dgm:pt modelId="{02513406-C724-49D8-962E-63389F773720}" type="pres">
      <dgm:prSet presAssocID="{7961CFDD-C993-4BFB-97AB-024DF3D07CF1}" presName="Name13" presStyleLbl="parChTrans1D2" presStyleIdx="2" presStyleCnt="4"/>
      <dgm:spPr/>
      <dgm:t>
        <a:bodyPr/>
        <a:lstStyle/>
        <a:p>
          <a:endParaRPr lang="en-US"/>
        </a:p>
      </dgm:t>
    </dgm:pt>
    <dgm:pt modelId="{C3DFAFC8-8F6D-4802-955E-03C1FC3CC18D}" type="pres">
      <dgm:prSet presAssocID="{DF39EC58-26E5-4B41-95EF-0B49F26F8632}" presName="childText" presStyleLbl="bgAcc1" presStyleIdx="2" presStyleCnt="4">
        <dgm:presLayoutVars>
          <dgm:bulletEnabled val="1"/>
        </dgm:presLayoutVars>
      </dgm:prSet>
      <dgm:spPr/>
      <dgm:t>
        <a:bodyPr/>
        <a:lstStyle/>
        <a:p>
          <a:endParaRPr lang="en-US"/>
        </a:p>
      </dgm:t>
    </dgm:pt>
    <dgm:pt modelId="{AFD97AE4-02AE-4327-A5EC-28536CE38A87}" type="pres">
      <dgm:prSet presAssocID="{2E42851A-1911-4CDF-9345-425F466FE99D}" presName="Name13" presStyleLbl="parChTrans1D2" presStyleIdx="3" presStyleCnt="4"/>
      <dgm:spPr/>
      <dgm:t>
        <a:bodyPr/>
        <a:lstStyle/>
        <a:p>
          <a:endParaRPr lang="en-US"/>
        </a:p>
      </dgm:t>
    </dgm:pt>
    <dgm:pt modelId="{0F608AE9-4E79-4DBC-8ED6-3B94C1CE8C40}" type="pres">
      <dgm:prSet presAssocID="{E76BDCE3-F10F-4D25-A7DD-E0CDA7EAA8A7}" presName="childText" presStyleLbl="bgAcc1" presStyleIdx="3" presStyleCnt="4">
        <dgm:presLayoutVars>
          <dgm:bulletEnabled val="1"/>
        </dgm:presLayoutVars>
      </dgm:prSet>
      <dgm:spPr/>
      <dgm:t>
        <a:bodyPr/>
        <a:lstStyle/>
        <a:p>
          <a:endParaRPr lang="en-US"/>
        </a:p>
      </dgm:t>
    </dgm:pt>
  </dgm:ptLst>
  <dgm:cxnLst>
    <dgm:cxn modelId="{5DE67588-6277-442B-A73B-A6B559889E70}" srcId="{8284E161-D608-456A-8848-619C5DB0398A}" destId="{4DE49E76-84B5-4601-9E29-F49261C03BBF}" srcOrd="1" destOrd="0" parTransId="{01E43A0C-94C5-4384-9FBC-F98C976BCC15}" sibTransId="{F87E596B-100D-4EF5-B8C0-D4CF4530D7BD}"/>
    <dgm:cxn modelId="{58C2DD51-6E4C-4821-BA1D-5B60BE3369EE}" srcId="{A3DF9733-D1BE-46DA-A907-20E601CF748A}" destId="{E76BDCE3-F10F-4D25-A7DD-E0CDA7EAA8A7}" srcOrd="1" destOrd="0" parTransId="{2E42851A-1911-4CDF-9345-425F466FE99D}" sibTransId="{65E0AE15-F030-41A5-8C3D-A81B8FB99FB6}"/>
    <dgm:cxn modelId="{942D3D48-00A8-4371-9256-59D48AD30C75}" type="presOf" srcId="{8284E161-D608-456A-8848-619C5DB0398A}" destId="{6CF8506A-AFA4-422D-90A0-EB4C2ED40DCB}" srcOrd="1" destOrd="0" presId="urn:microsoft.com/office/officeart/2005/8/layout/hierarchy3"/>
    <dgm:cxn modelId="{D8345A66-655F-4F73-9A8D-8DB2155B79B3}" type="presOf" srcId="{A3DF9733-D1BE-46DA-A907-20E601CF748A}" destId="{D7F881B9-510D-4F3B-8F1B-8C427D3E7C91}" srcOrd="1" destOrd="0" presId="urn:microsoft.com/office/officeart/2005/8/layout/hierarchy3"/>
    <dgm:cxn modelId="{9C0AA627-2B90-4795-85D7-22A4CC62F190}" srcId="{718BBB8E-7C91-48B9-95D1-80DCD1E72B4A}" destId="{8284E161-D608-456A-8848-619C5DB0398A}" srcOrd="0" destOrd="0" parTransId="{E417C7DE-9955-479D-B13D-71924AB0C30A}" sibTransId="{E6EA2753-4461-4CCD-8D41-25E463738CB6}"/>
    <dgm:cxn modelId="{84E64217-2EBA-428D-9780-088527E7BAB8}" type="presOf" srcId="{A3DF9733-D1BE-46DA-A907-20E601CF748A}" destId="{CAFA5640-0BA3-4EDB-B835-219B48F0304A}" srcOrd="0" destOrd="0" presId="urn:microsoft.com/office/officeart/2005/8/layout/hierarchy3"/>
    <dgm:cxn modelId="{FF1A253B-89BE-4CA6-9473-72968E7C9CD5}" type="presOf" srcId="{E76BDCE3-F10F-4D25-A7DD-E0CDA7EAA8A7}" destId="{0F608AE9-4E79-4DBC-8ED6-3B94C1CE8C40}" srcOrd="0" destOrd="0" presId="urn:microsoft.com/office/officeart/2005/8/layout/hierarchy3"/>
    <dgm:cxn modelId="{555DB24D-115D-4122-9A05-304BE2B98811}" type="presOf" srcId="{01E43A0C-94C5-4384-9FBC-F98C976BCC15}" destId="{76ECD7A7-4FDB-4AEA-91F3-0A111DCA264A}" srcOrd="0" destOrd="0" presId="urn:microsoft.com/office/officeart/2005/8/layout/hierarchy3"/>
    <dgm:cxn modelId="{D218A6E0-3ED9-4A39-BD12-C84B382BCF52}" type="presOf" srcId="{4DE49E76-84B5-4601-9E29-F49261C03BBF}" destId="{4EC61DEC-3A13-4F2D-BBD1-7BC51B90EE14}" srcOrd="0" destOrd="0" presId="urn:microsoft.com/office/officeart/2005/8/layout/hierarchy3"/>
    <dgm:cxn modelId="{4C299E60-E734-4604-8970-8C17582D8B3C}" type="presOf" srcId="{DF39EC58-26E5-4B41-95EF-0B49F26F8632}" destId="{C3DFAFC8-8F6D-4802-955E-03C1FC3CC18D}" srcOrd="0" destOrd="0" presId="urn:microsoft.com/office/officeart/2005/8/layout/hierarchy3"/>
    <dgm:cxn modelId="{006B8C87-CFAB-4E89-838A-21DD261B3F30}" type="presOf" srcId="{718BBB8E-7C91-48B9-95D1-80DCD1E72B4A}" destId="{6AFE53C0-460E-4BFF-834D-7B03953E459C}" srcOrd="0" destOrd="0" presId="urn:microsoft.com/office/officeart/2005/8/layout/hierarchy3"/>
    <dgm:cxn modelId="{670C3877-06BA-4EC3-83E1-D76B33A16179}" type="presOf" srcId="{98AD65FF-EF56-4E4B-BB01-B0980B944C5B}" destId="{4CC92A88-D6D5-4D8E-BFC4-AE857A5E9CA3}" srcOrd="0" destOrd="0" presId="urn:microsoft.com/office/officeart/2005/8/layout/hierarchy3"/>
    <dgm:cxn modelId="{173D9D3F-9D14-4DCB-A03F-D5B5DF078DD6}" type="presOf" srcId="{7961CFDD-C993-4BFB-97AB-024DF3D07CF1}" destId="{02513406-C724-49D8-962E-63389F773720}" srcOrd="0" destOrd="0" presId="urn:microsoft.com/office/officeart/2005/8/layout/hierarchy3"/>
    <dgm:cxn modelId="{0DAE0892-F854-4C8F-9366-1FF4C6C0F068}" srcId="{A3DF9733-D1BE-46DA-A907-20E601CF748A}" destId="{DF39EC58-26E5-4B41-95EF-0B49F26F8632}" srcOrd="0" destOrd="0" parTransId="{7961CFDD-C993-4BFB-97AB-024DF3D07CF1}" sibTransId="{8F57B54E-4CD4-4859-BD6B-0D9D2EEEC303}"/>
    <dgm:cxn modelId="{604674D0-A2D0-4331-AFFA-9FDDA82CC22D}" type="presOf" srcId="{8284E161-D608-456A-8848-619C5DB0398A}" destId="{EC20A39A-AA6A-44D7-AE03-A6DE8944D172}" srcOrd="0" destOrd="0" presId="urn:microsoft.com/office/officeart/2005/8/layout/hierarchy3"/>
    <dgm:cxn modelId="{CBEEDDCB-2813-4708-94BB-9035A7E02DA7}" srcId="{718BBB8E-7C91-48B9-95D1-80DCD1E72B4A}" destId="{A3DF9733-D1BE-46DA-A907-20E601CF748A}" srcOrd="1" destOrd="0" parTransId="{9E7B5733-1C99-4191-BD8B-6DAC068A482F}" sibTransId="{33990D24-7EDC-4532-9AB0-FDECA3B2AA76}"/>
    <dgm:cxn modelId="{BEDA583A-AE3F-42B8-A5B3-EF7479046256}" type="presOf" srcId="{483D2FBA-5F44-4231-86ED-7512007B9106}" destId="{A0F1A35E-03A9-4278-B4E2-95B1CE89083A}" srcOrd="0" destOrd="0" presId="urn:microsoft.com/office/officeart/2005/8/layout/hierarchy3"/>
    <dgm:cxn modelId="{F6BAD0F6-70B5-4C38-85CC-74456453A085}" type="presOf" srcId="{2E42851A-1911-4CDF-9345-425F466FE99D}" destId="{AFD97AE4-02AE-4327-A5EC-28536CE38A87}" srcOrd="0" destOrd="0" presId="urn:microsoft.com/office/officeart/2005/8/layout/hierarchy3"/>
    <dgm:cxn modelId="{9638FE90-DFB4-4609-B55E-BF8ED874695C}" srcId="{8284E161-D608-456A-8848-619C5DB0398A}" destId="{483D2FBA-5F44-4231-86ED-7512007B9106}" srcOrd="0" destOrd="0" parTransId="{98AD65FF-EF56-4E4B-BB01-B0980B944C5B}" sibTransId="{968C6F6B-9DF9-4CB1-9A84-CC330EBDDD35}"/>
    <dgm:cxn modelId="{4145DA84-D03A-4325-8C09-E9A71F83F786}" type="presParOf" srcId="{6AFE53C0-460E-4BFF-834D-7B03953E459C}" destId="{78B78F35-1EFC-43A7-81F0-093B1A613D38}" srcOrd="0" destOrd="0" presId="urn:microsoft.com/office/officeart/2005/8/layout/hierarchy3"/>
    <dgm:cxn modelId="{C1DDEB0F-A128-4226-A222-63C35EDCDC5D}" type="presParOf" srcId="{78B78F35-1EFC-43A7-81F0-093B1A613D38}" destId="{793F40C1-6817-4FDB-AAE7-07FAF8390818}" srcOrd="0" destOrd="0" presId="urn:microsoft.com/office/officeart/2005/8/layout/hierarchy3"/>
    <dgm:cxn modelId="{E2616F89-AE18-4BE6-B6B5-7D352F5EDF6A}" type="presParOf" srcId="{793F40C1-6817-4FDB-AAE7-07FAF8390818}" destId="{EC20A39A-AA6A-44D7-AE03-A6DE8944D172}" srcOrd="0" destOrd="0" presId="urn:microsoft.com/office/officeart/2005/8/layout/hierarchy3"/>
    <dgm:cxn modelId="{F9329C3A-1011-4DA0-99A3-A37A713BA44E}" type="presParOf" srcId="{793F40C1-6817-4FDB-AAE7-07FAF8390818}" destId="{6CF8506A-AFA4-422D-90A0-EB4C2ED40DCB}" srcOrd="1" destOrd="0" presId="urn:microsoft.com/office/officeart/2005/8/layout/hierarchy3"/>
    <dgm:cxn modelId="{586A7A80-25D4-4B9A-9CB1-7750DE6D507B}" type="presParOf" srcId="{78B78F35-1EFC-43A7-81F0-093B1A613D38}" destId="{C829D632-3A54-426D-A731-F53F19DE9C8C}" srcOrd="1" destOrd="0" presId="urn:microsoft.com/office/officeart/2005/8/layout/hierarchy3"/>
    <dgm:cxn modelId="{F7667B54-0A18-48AE-8805-F23414F399D1}" type="presParOf" srcId="{C829D632-3A54-426D-A731-F53F19DE9C8C}" destId="{4CC92A88-D6D5-4D8E-BFC4-AE857A5E9CA3}" srcOrd="0" destOrd="0" presId="urn:microsoft.com/office/officeart/2005/8/layout/hierarchy3"/>
    <dgm:cxn modelId="{EC60BC56-9DFD-495A-83C8-CBEF63834192}" type="presParOf" srcId="{C829D632-3A54-426D-A731-F53F19DE9C8C}" destId="{A0F1A35E-03A9-4278-B4E2-95B1CE89083A}" srcOrd="1" destOrd="0" presId="urn:microsoft.com/office/officeart/2005/8/layout/hierarchy3"/>
    <dgm:cxn modelId="{0DEE6885-3F8B-4B5B-86A8-2D41CF4AACA4}" type="presParOf" srcId="{C829D632-3A54-426D-A731-F53F19DE9C8C}" destId="{76ECD7A7-4FDB-4AEA-91F3-0A111DCA264A}" srcOrd="2" destOrd="0" presId="urn:microsoft.com/office/officeart/2005/8/layout/hierarchy3"/>
    <dgm:cxn modelId="{06E111BA-95D4-49F7-B1BE-7B9BF25C77A5}" type="presParOf" srcId="{C829D632-3A54-426D-A731-F53F19DE9C8C}" destId="{4EC61DEC-3A13-4F2D-BBD1-7BC51B90EE14}" srcOrd="3" destOrd="0" presId="urn:microsoft.com/office/officeart/2005/8/layout/hierarchy3"/>
    <dgm:cxn modelId="{4DD745B7-AE9E-4B04-B7FA-00554B7EBFE2}" type="presParOf" srcId="{6AFE53C0-460E-4BFF-834D-7B03953E459C}" destId="{83EF77B7-BE30-4DFE-8753-FFEC3D0F0DE1}" srcOrd="1" destOrd="0" presId="urn:microsoft.com/office/officeart/2005/8/layout/hierarchy3"/>
    <dgm:cxn modelId="{3546BD39-BA10-4285-AA69-E4FDD3FF3C41}" type="presParOf" srcId="{83EF77B7-BE30-4DFE-8753-FFEC3D0F0DE1}" destId="{5D322376-691F-439C-93F0-D50EC6FDB01D}" srcOrd="0" destOrd="0" presId="urn:microsoft.com/office/officeart/2005/8/layout/hierarchy3"/>
    <dgm:cxn modelId="{5E49FCF4-A555-419F-A373-292C70DE4EE8}" type="presParOf" srcId="{5D322376-691F-439C-93F0-D50EC6FDB01D}" destId="{CAFA5640-0BA3-4EDB-B835-219B48F0304A}" srcOrd="0" destOrd="0" presId="urn:microsoft.com/office/officeart/2005/8/layout/hierarchy3"/>
    <dgm:cxn modelId="{80E437A7-D4EE-4934-8E26-145638388E7A}" type="presParOf" srcId="{5D322376-691F-439C-93F0-D50EC6FDB01D}" destId="{D7F881B9-510D-4F3B-8F1B-8C427D3E7C91}" srcOrd="1" destOrd="0" presId="urn:microsoft.com/office/officeart/2005/8/layout/hierarchy3"/>
    <dgm:cxn modelId="{87D69A0D-0A0F-4CEB-8D07-FAEC60E3ACC2}" type="presParOf" srcId="{83EF77B7-BE30-4DFE-8753-FFEC3D0F0DE1}" destId="{66B42604-EF8D-41F8-919E-9452B9EAECFB}" srcOrd="1" destOrd="0" presId="urn:microsoft.com/office/officeart/2005/8/layout/hierarchy3"/>
    <dgm:cxn modelId="{F301A881-B2B4-4079-80CE-9E4F36D42EFD}" type="presParOf" srcId="{66B42604-EF8D-41F8-919E-9452B9EAECFB}" destId="{02513406-C724-49D8-962E-63389F773720}" srcOrd="0" destOrd="0" presId="urn:microsoft.com/office/officeart/2005/8/layout/hierarchy3"/>
    <dgm:cxn modelId="{570838D1-2606-4A8C-B90B-CD179725F574}" type="presParOf" srcId="{66B42604-EF8D-41F8-919E-9452B9EAECFB}" destId="{C3DFAFC8-8F6D-4802-955E-03C1FC3CC18D}" srcOrd="1" destOrd="0" presId="urn:microsoft.com/office/officeart/2005/8/layout/hierarchy3"/>
    <dgm:cxn modelId="{40F64787-EE35-465F-9DF6-D2F54ECEA68F}" type="presParOf" srcId="{66B42604-EF8D-41F8-919E-9452B9EAECFB}" destId="{AFD97AE4-02AE-4327-A5EC-28536CE38A87}" srcOrd="2" destOrd="0" presId="urn:microsoft.com/office/officeart/2005/8/layout/hierarchy3"/>
    <dgm:cxn modelId="{4B4BB486-0208-4561-91A7-89E5CC4E1E75}" type="presParOf" srcId="{66B42604-EF8D-41F8-919E-9452B9EAECFB}" destId="{0F608AE9-4E79-4DBC-8ED6-3B94C1CE8C40}" srcOrd="3" destOrd="0" presId="urn:microsoft.com/office/officeart/2005/8/layout/hierarchy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ADF611BC-3997-462A-8D5C-4EB0EED45AAB}" type="doc">
      <dgm:prSet loTypeId="urn:microsoft.com/office/officeart/2005/8/layout/pyramid1" loCatId="pyramid" qsTypeId="urn:microsoft.com/office/officeart/2005/8/quickstyle/simple2" qsCatId="simple" csTypeId="urn:microsoft.com/office/officeart/2005/8/colors/colorful5" csCatId="colorful" phldr="0"/>
      <dgm:spPr/>
    </dgm:pt>
    <dgm:pt modelId="{C747E35A-E63A-429C-9EF5-6BDC7A003508}">
      <dgm:prSet phldrT="[Text]" phldr="1"/>
      <dgm:spPr/>
      <dgm:t>
        <a:bodyPr/>
        <a:lstStyle/>
        <a:p>
          <a:endParaRPr lang="en-US" dirty="0"/>
        </a:p>
      </dgm:t>
    </dgm:pt>
    <dgm:pt modelId="{EA4C89E8-59A5-4CFA-9300-3ECD7C58B74A}" type="parTrans" cxnId="{4CA3D341-2008-4060-AB25-9855EE1CE43C}">
      <dgm:prSet/>
      <dgm:spPr/>
      <dgm:t>
        <a:bodyPr/>
        <a:lstStyle/>
        <a:p>
          <a:endParaRPr lang="en-US"/>
        </a:p>
      </dgm:t>
    </dgm:pt>
    <dgm:pt modelId="{C2C97D3D-48B0-489C-8C5A-FEC6D3CECB55}" type="sibTrans" cxnId="{4CA3D341-2008-4060-AB25-9855EE1CE43C}">
      <dgm:prSet/>
      <dgm:spPr/>
      <dgm:t>
        <a:bodyPr/>
        <a:lstStyle/>
        <a:p>
          <a:endParaRPr lang="en-US"/>
        </a:p>
      </dgm:t>
    </dgm:pt>
    <dgm:pt modelId="{98B96CA1-47C9-4A1B-8978-AFC0760D70F4}">
      <dgm:prSet phldrT="[Text]" phldr="1"/>
      <dgm:spPr/>
      <dgm:t>
        <a:bodyPr/>
        <a:lstStyle/>
        <a:p>
          <a:endParaRPr lang="en-US" dirty="0"/>
        </a:p>
      </dgm:t>
    </dgm:pt>
    <dgm:pt modelId="{33FA2B4D-C17E-4242-9A58-71D7A07809BA}" type="parTrans" cxnId="{E5813ADE-3D76-4884-997D-33EC3CB549FB}">
      <dgm:prSet/>
      <dgm:spPr/>
      <dgm:t>
        <a:bodyPr/>
        <a:lstStyle/>
        <a:p>
          <a:endParaRPr lang="en-US"/>
        </a:p>
      </dgm:t>
    </dgm:pt>
    <dgm:pt modelId="{D08259B9-E56D-4572-9A28-718C2FAAF143}" type="sibTrans" cxnId="{E5813ADE-3D76-4884-997D-33EC3CB549FB}">
      <dgm:prSet/>
      <dgm:spPr/>
      <dgm:t>
        <a:bodyPr/>
        <a:lstStyle/>
        <a:p>
          <a:endParaRPr lang="en-US"/>
        </a:p>
      </dgm:t>
    </dgm:pt>
    <dgm:pt modelId="{C5927B16-85B4-44E6-8059-A556FE42A6C8}">
      <dgm:prSet phldrT="[Text]" phldr="1"/>
      <dgm:spPr/>
      <dgm:t>
        <a:bodyPr/>
        <a:lstStyle/>
        <a:p>
          <a:endParaRPr lang="en-US" dirty="0"/>
        </a:p>
      </dgm:t>
    </dgm:pt>
    <dgm:pt modelId="{10DA1FE2-16AF-4EFC-A67E-E1552B74A80B}" type="parTrans" cxnId="{90B3DDA7-978D-46D2-A4D7-714F6D7706B5}">
      <dgm:prSet/>
      <dgm:spPr/>
      <dgm:t>
        <a:bodyPr/>
        <a:lstStyle/>
        <a:p>
          <a:endParaRPr lang="en-US"/>
        </a:p>
      </dgm:t>
    </dgm:pt>
    <dgm:pt modelId="{9DC03A16-B7E2-4072-A989-1C6F91621A52}" type="sibTrans" cxnId="{90B3DDA7-978D-46D2-A4D7-714F6D7706B5}">
      <dgm:prSet/>
      <dgm:spPr/>
      <dgm:t>
        <a:bodyPr/>
        <a:lstStyle/>
        <a:p>
          <a:endParaRPr lang="en-US"/>
        </a:p>
      </dgm:t>
    </dgm:pt>
    <dgm:pt modelId="{EB3A7848-7218-4A53-85E9-A93C90FD1410}" type="pres">
      <dgm:prSet presAssocID="{ADF611BC-3997-462A-8D5C-4EB0EED45AAB}" presName="Name0" presStyleCnt="0">
        <dgm:presLayoutVars>
          <dgm:dir/>
          <dgm:animLvl val="lvl"/>
          <dgm:resizeHandles val="exact"/>
        </dgm:presLayoutVars>
      </dgm:prSet>
      <dgm:spPr/>
    </dgm:pt>
    <dgm:pt modelId="{9E81A59F-39AF-4281-9A48-65B35D8320A2}" type="pres">
      <dgm:prSet presAssocID="{C747E35A-E63A-429C-9EF5-6BDC7A003508}" presName="Name8" presStyleCnt="0"/>
      <dgm:spPr/>
    </dgm:pt>
    <dgm:pt modelId="{0D6C5919-84CC-47FD-9181-D122AC9D8F28}" type="pres">
      <dgm:prSet presAssocID="{C747E35A-E63A-429C-9EF5-6BDC7A003508}" presName="level" presStyleLbl="node1" presStyleIdx="0" presStyleCnt="3">
        <dgm:presLayoutVars>
          <dgm:chMax val="1"/>
          <dgm:bulletEnabled val="1"/>
        </dgm:presLayoutVars>
      </dgm:prSet>
      <dgm:spPr/>
      <dgm:t>
        <a:bodyPr/>
        <a:lstStyle/>
        <a:p>
          <a:endParaRPr lang="en-US"/>
        </a:p>
      </dgm:t>
    </dgm:pt>
    <dgm:pt modelId="{F89464F5-877C-4439-B052-77F604FA0B02}" type="pres">
      <dgm:prSet presAssocID="{C747E35A-E63A-429C-9EF5-6BDC7A003508}" presName="levelTx" presStyleLbl="revTx" presStyleIdx="0" presStyleCnt="0">
        <dgm:presLayoutVars>
          <dgm:chMax val="1"/>
          <dgm:bulletEnabled val="1"/>
        </dgm:presLayoutVars>
      </dgm:prSet>
      <dgm:spPr/>
      <dgm:t>
        <a:bodyPr/>
        <a:lstStyle/>
        <a:p>
          <a:endParaRPr lang="en-US"/>
        </a:p>
      </dgm:t>
    </dgm:pt>
    <dgm:pt modelId="{312E6FCD-E02B-42A5-96B6-FD685F479658}" type="pres">
      <dgm:prSet presAssocID="{98B96CA1-47C9-4A1B-8978-AFC0760D70F4}" presName="Name8" presStyleCnt="0"/>
      <dgm:spPr/>
    </dgm:pt>
    <dgm:pt modelId="{90D50FBA-10A0-4D23-8A8B-D4306ABD1E21}" type="pres">
      <dgm:prSet presAssocID="{98B96CA1-47C9-4A1B-8978-AFC0760D70F4}" presName="level" presStyleLbl="node1" presStyleIdx="1" presStyleCnt="3">
        <dgm:presLayoutVars>
          <dgm:chMax val="1"/>
          <dgm:bulletEnabled val="1"/>
        </dgm:presLayoutVars>
      </dgm:prSet>
      <dgm:spPr/>
      <dgm:t>
        <a:bodyPr/>
        <a:lstStyle/>
        <a:p>
          <a:endParaRPr lang="en-US"/>
        </a:p>
      </dgm:t>
    </dgm:pt>
    <dgm:pt modelId="{C7B85490-EA87-4CFB-815A-47E2620BB8F8}" type="pres">
      <dgm:prSet presAssocID="{98B96CA1-47C9-4A1B-8978-AFC0760D70F4}" presName="levelTx" presStyleLbl="revTx" presStyleIdx="0" presStyleCnt="0">
        <dgm:presLayoutVars>
          <dgm:chMax val="1"/>
          <dgm:bulletEnabled val="1"/>
        </dgm:presLayoutVars>
      </dgm:prSet>
      <dgm:spPr/>
      <dgm:t>
        <a:bodyPr/>
        <a:lstStyle/>
        <a:p>
          <a:endParaRPr lang="en-US"/>
        </a:p>
      </dgm:t>
    </dgm:pt>
    <dgm:pt modelId="{BE5BE371-56E1-4496-8027-3C863E1489C2}" type="pres">
      <dgm:prSet presAssocID="{C5927B16-85B4-44E6-8059-A556FE42A6C8}" presName="Name8" presStyleCnt="0"/>
      <dgm:spPr/>
    </dgm:pt>
    <dgm:pt modelId="{3C176C07-5C41-4E10-9663-FD75E1407C45}" type="pres">
      <dgm:prSet presAssocID="{C5927B16-85B4-44E6-8059-A556FE42A6C8}" presName="level" presStyleLbl="node1" presStyleIdx="2" presStyleCnt="3" custLinFactNeighborX="-22973" custLinFactNeighborY="56329">
        <dgm:presLayoutVars>
          <dgm:chMax val="1"/>
          <dgm:bulletEnabled val="1"/>
        </dgm:presLayoutVars>
      </dgm:prSet>
      <dgm:spPr/>
      <dgm:t>
        <a:bodyPr/>
        <a:lstStyle/>
        <a:p>
          <a:endParaRPr lang="en-US"/>
        </a:p>
      </dgm:t>
    </dgm:pt>
    <dgm:pt modelId="{16ED115F-961B-4D10-B628-A98BB77A6B1E}" type="pres">
      <dgm:prSet presAssocID="{C5927B16-85B4-44E6-8059-A556FE42A6C8}" presName="levelTx" presStyleLbl="revTx" presStyleIdx="0" presStyleCnt="0">
        <dgm:presLayoutVars>
          <dgm:chMax val="1"/>
          <dgm:bulletEnabled val="1"/>
        </dgm:presLayoutVars>
      </dgm:prSet>
      <dgm:spPr/>
      <dgm:t>
        <a:bodyPr/>
        <a:lstStyle/>
        <a:p>
          <a:endParaRPr lang="en-US"/>
        </a:p>
      </dgm:t>
    </dgm:pt>
  </dgm:ptLst>
  <dgm:cxnLst>
    <dgm:cxn modelId="{6EBD7514-599D-4487-9931-2C3F23D90066}" type="presOf" srcId="{C5927B16-85B4-44E6-8059-A556FE42A6C8}" destId="{16ED115F-961B-4D10-B628-A98BB77A6B1E}" srcOrd="1" destOrd="0" presId="urn:microsoft.com/office/officeart/2005/8/layout/pyramid1"/>
    <dgm:cxn modelId="{2DC0E0DB-8AC9-44FA-89C4-6C7A3ED82E00}" type="presOf" srcId="{98B96CA1-47C9-4A1B-8978-AFC0760D70F4}" destId="{90D50FBA-10A0-4D23-8A8B-D4306ABD1E21}" srcOrd="0" destOrd="0" presId="urn:microsoft.com/office/officeart/2005/8/layout/pyramid1"/>
    <dgm:cxn modelId="{B120965E-EBF4-44D2-A5C0-6F8C7915AA4D}" type="presOf" srcId="{ADF611BC-3997-462A-8D5C-4EB0EED45AAB}" destId="{EB3A7848-7218-4A53-85E9-A93C90FD1410}" srcOrd="0" destOrd="0" presId="urn:microsoft.com/office/officeart/2005/8/layout/pyramid1"/>
    <dgm:cxn modelId="{A3ECE25D-3C2B-405D-848C-7DF99225DC9F}" type="presOf" srcId="{C747E35A-E63A-429C-9EF5-6BDC7A003508}" destId="{0D6C5919-84CC-47FD-9181-D122AC9D8F28}" srcOrd="0" destOrd="0" presId="urn:microsoft.com/office/officeart/2005/8/layout/pyramid1"/>
    <dgm:cxn modelId="{E73359CC-EC3D-46BC-B0E2-9852F4336690}" type="presOf" srcId="{C747E35A-E63A-429C-9EF5-6BDC7A003508}" destId="{F89464F5-877C-4439-B052-77F604FA0B02}" srcOrd="1" destOrd="0" presId="urn:microsoft.com/office/officeart/2005/8/layout/pyramid1"/>
    <dgm:cxn modelId="{90B3DDA7-978D-46D2-A4D7-714F6D7706B5}" srcId="{ADF611BC-3997-462A-8D5C-4EB0EED45AAB}" destId="{C5927B16-85B4-44E6-8059-A556FE42A6C8}" srcOrd="2" destOrd="0" parTransId="{10DA1FE2-16AF-4EFC-A67E-E1552B74A80B}" sibTransId="{9DC03A16-B7E2-4072-A989-1C6F91621A52}"/>
    <dgm:cxn modelId="{FD47C284-FF6A-499F-A082-58E050645EEB}" type="presOf" srcId="{98B96CA1-47C9-4A1B-8978-AFC0760D70F4}" destId="{C7B85490-EA87-4CFB-815A-47E2620BB8F8}" srcOrd="1" destOrd="0" presId="urn:microsoft.com/office/officeart/2005/8/layout/pyramid1"/>
    <dgm:cxn modelId="{4CA3D341-2008-4060-AB25-9855EE1CE43C}" srcId="{ADF611BC-3997-462A-8D5C-4EB0EED45AAB}" destId="{C747E35A-E63A-429C-9EF5-6BDC7A003508}" srcOrd="0" destOrd="0" parTransId="{EA4C89E8-59A5-4CFA-9300-3ECD7C58B74A}" sibTransId="{C2C97D3D-48B0-489C-8C5A-FEC6D3CECB55}"/>
    <dgm:cxn modelId="{B6077D21-692F-4EF7-81DC-3DC0D3469EAA}" type="presOf" srcId="{C5927B16-85B4-44E6-8059-A556FE42A6C8}" destId="{3C176C07-5C41-4E10-9663-FD75E1407C45}" srcOrd="0" destOrd="0" presId="urn:microsoft.com/office/officeart/2005/8/layout/pyramid1"/>
    <dgm:cxn modelId="{E5813ADE-3D76-4884-997D-33EC3CB549FB}" srcId="{ADF611BC-3997-462A-8D5C-4EB0EED45AAB}" destId="{98B96CA1-47C9-4A1B-8978-AFC0760D70F4}" srcOrd="1" destOrd="0" parTransId="{33FA2B4D-C17E-4242-9A58-71D7A07809BA}" sibTransId="{D08259B9-E56D-4572-9A28-718C2FAAF143}"/>
    <dgm:cxn modelId="{0F513B08-AFCC-42A9-B640-9A471A3E9A3C}" type="presParOf" srcId="{EB3A7848-7218-4A53-85E9-A93C90FD1410}" destId="{9E81A59F-39AF-4281-9A48-65B35D8320A2}" srcOrd="0" destOrd="0" presId="urn:microsoft.com/office/officeart/2005/8/layout/pyramid1"/>
    <dgm:cxn modelId="{79AE489C-D2E2-4FA3-AC96-590631F25858}" type="presParOf" srcId="{9E81A59F-39AF-4281-9A48-65B35D8320A2}" destId="{0D6C5919-84CC-47FD-9181-D122AC9D8F28}" srcOrd="0" destOrd="0" presId="urn:microsoft.com/office/officeart/2005/8/layout/pyramid1"/>
    <dgm:cxn modelId="{3912B7E9-04CA-4C9C-A4DA-48948303FFB1}" type="presParOf" srcId="{9E81A59F-39AF-4281-9A48-65B35D8320A2}" destId="{F89464F5-877C-4439-B052-77F604FA0B02}" srcOrd="1" destOrd="0" presId="urn:microsoft.com/office/officeart/2005/8/layout/pyramid1"/>
    <dgm:cxn modelId="{9BAAB120-5992-4A1C-BE64-4CA23C2C15DC}" type="presParOf" srcId="{EB3A7848-7218-4A53-85E9-A93C90FD1410}" destId="{312E6FCD-E02B-42A5-96B6-FD685F479658}" srcOrd="1" destOrd="0" presId="urn:microsoft.com/office/officeart/2005/8/layout/pyramid1"/>
    <dgm:cxn modelId="{1A5B6D01-0481-411F-9CFB-FDBBFEB71C46}" type="presParOf" srcId="{312E6FCD-E02B-42A5-96B6-FD685F479658}" destId="{90D50FBA-10A0-4D23-8A8B-D4306ABD1E21}" srcOrd="0" destOrd="0" presId="urn:microsoft.com/office/officeart/2005/8/layout/pyramid1"/>
    <dgm:cxn modelId="{5B4586A0-D215-4CA7-8298-6B4B9D87F636}" type="presParOf" srcId="{312E6FCD-E02B-42A5-96B6-FD685F479658}" destId="{C7B85490-EA87-4CFB-815A-47E2620BB8F8}" srcOrd="1" destOrd="0" presId="urn:microsoft.com/office/officeart/2005/8/layout/pyramid1"/>
    <dgm:cxn modelId="{CACD0E5B-E2C3-408F-9DE0-885E1EBD00A7}" type="presParOf" srcId="{EB3A7848-7218-4A53-85E9-A93C90FD1410}" destId="{BE5BE371-56E1-4496-8027-3C863E1489C2}" srcOrd="2" destOrd="0" presId="urn:microsoft.com/office/officeart/2005/8/layout/pyramid1"/>
    <dgm:cxn modelId="{02BED912-0476-4F9D-B1E6-2E586FEFD4F4}" type="presParOf" srcId="{BE5BE371-56E1-4496-8027-3C863E1489C2}" destId="{3C176C07-5C41-4E10-9663-FD75E1407C45}" srcOrd="0" destOrd="0" presId="urn:microsoft.com/office/officeart/2005/8/layout/pyramid1"/>
    <dgm:cxn modelId="{6C7E3954-7069-4A49-966E-2B95A0C6E1D6}" type="presParOf" srcId="{BE5BE371-56E1-4496-8027-3C863E1489C2}" destId="{16ED115F-961B-4D10-B628-A98BB77A6B1E}" srcOrd="1" destOrd="0" presId="urn:microsoft.com/office/officeart/2005/8/layout/pyramid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C20A39A-AA6A-44D7-AE03-A6DE8944D172}">
      <dsp:nvSpPr>
        <dsp:cNvPr id="0" name=""/>
        <dsp:cNvSpPr/>
      </dsp:nvSpPr>
      <dsp:spPr>
        <a:xfrm>
          <a:off x="11585" y="544"/>
          <a:ext cx="1784635" cy="892317"/>
        </a:xfrm>
        <a:prstGeom prst="roundRect">
          <a:avLst>
            <a:gd name="adj" fmla="val 10000"/>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63500" rIns="95250" bIns="63500" numCol="1" spcCol="1270" anchor="ctr" anchorCtr="0">
          <a:noAutofit/>
        </a:bodyPr>
        <a:lstStyle/>
        <a:p>
          <a:pPr lvl="0" algn="ctr" defTabSz="2222500">
            <a:lnSpc>
              <a:spcPct val="90000"/>
            </a:lnSpc>
            <a:spcBef>
              <a:spcPct val="0"/>
            </a:spcBef>
            <a:spcAft>
              <a:spcPct val="35000"/>
            </a:spcAft>
          </a:pPr>
          <a:endParaRPr lang="en-US" sz="5000" kern="1200" dirty="0"/>
        </a:p>
      </dsp:txBody>
      <dsp:txXfrm>
        <a:off x="37720" y="26679"/>
        <a:ext cx="1732365" cy="840047"/>
      </dsp:txXfrm>
    </dsp:sp>
    <dsp:sp modelId="{4CC92A88-D6D5-4D8E-BFC4-AE857A5E9CA3}">
      <dsp:nvSpPr>
        <dsp:cNvPr id="0" name=""/>
        <dsp:cNvSpPr/>
      </dsp:nvSpPr>
      <dsp:spPr>
        <a:xfrm>
          <a:off x="190048" y="892861"/>
          <a:ext cx="178463" cy="669238"/>
        </a:xfrm>
        <a:custGeom>
          <a:avLst/>
          <a:gdLst/>
          <a:ahLst/>
          <a:cxnLst/>
          <a:rect l="0" t="0" r="0" b="0"/>
          <a:pathLst>
            <a:path>
              <a:moveTo>
                <a:pt x="0" y="0"/>
              </a:moveTo>
              <a:lnTo>
                <a:pt x="0" y="669238"/>
              </a:lnTo>
              <a:lnTo>
                <a:pt x="178463" y="669238"/>
              </a:lnTo>
            </a:path>
          </a:pathLst>
        </a:custGeom>
        <a:noFill/>
        <a:ln w="25400" cap="flat" cmpd="sng" algn="ctr">
          <a:solidFill>
            <a:schemeClr val="accent5">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A0F1A35E-03A9-4278-B4E2-95B1CE89083A}">
      <dsp:nvSpPr>
        <dsp:cNvPr id="0" name=""/>
        <dsp:cNvSpPr/>
      </dsp:nvSpPr>
      <dsp:spPr>
        <a:xfrm>
          <a:off x="368512" y="1115941"/>
          <a:ext cx="1427708" cy="892317"/>
        </a:xfrm>
        <a:prstGeom prst="roundRect">
          <a:avLst>
            <a:gd name="adj" fmla="val 10000"/>
          </a:avLst>
        </a:prstGeom>
        <a:solidFill>
          <a:schemeClr val="lt1">
            <a:alpha val="90000"/>
            <a:hueOff val="0"/>
            <a:satOff val="0"/>
            <a:lumOff val="0"/>
            <a:alphaOff val="0"/>
          </a:schemeClr>
        </a:solidFill>
        <a:ln w="25400" cap="flat" cmpd="sng" algn="ctr">
          <a:solidFill>
            <a:schemeClr val="accent4">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6200" tIns="50800" rIns="76200" bIns="50800" numCol="1" spcCol="1270" anchor="ctr" anchorCtr="0">
          <a:noAutofit/>
        </a:bodyPr>
        <a:lstStyle/>
        <a:p>
          <a:pPr lvl="0" algn="ctr" defTabSz="1778000">
            <a:lnSpc>
              <a:spcPct val="90000"/>
            </a:lnSpc>
            <a:spcBef>
              <a:spcPct val="0"/>
            </a:spcBef>
            <a:spcAft>
              <a:spcPct val="35000"/>
            </a:spcAft>
          </a:pPr>
          <a:endParaRPr lang="en-US" sz="4000" kern="1200" dirty="0"/>
        </a:p>
      </dsp:txBody>
      <dsp:txXfrm>
        <a:off x="394647" y="1142076"/>
        <a:ext cx="1375438" cy="840047"/>
      </dsp:txXfrm>
    </dsp:sp>
    <dsp:sp modelId="{76ECD7A7-4FDB-4AEA-91F3-0A111DCA264A}">
      <dsp:nvSpPr>
        <dsp:cNvPr id="0" name=""/>
        <dsp:cNvSpPr/>
      </dsp:nvSpPr>
      <dsp:spPr>
        <a:xfrm>
          <a:off x="190048" y="892861"/>
          <a:ext cx="178463" cy="1784635"/>
        </a:xfrm>
        <a:custGeom>
          <a:avLst/>
          <a:gdLst/>
          <a:ahLst/>
          <a:cxnLst/>
          <a:rect l="0" t="0" r="0" b="0"/>
          <a:pathLst>
            <a:path>
              <a:moveTo>
                <a:pt x="0" y="0"/>
              </a:moveTo>
              <a:lnTo>
                <a:pt x="0" y="1784635"/>
              </a:lnTo>
              <a:lnTo>
                <a:pt x="178463" y="1784635"/>
              </a:lnTo>
            </a:path>
          </a:pathLst>
        </a:custGeom>
        <a:noFill/>
        <a:ln w="25400" cap="flat" cmpd="sng" algn="ctr">
          <a:solidFill>
            <a:schemeClr val="accent5">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4EC61DEC-3A13-4F2D-BBD1-7BC51B90EE14}">
      <dsp:nvSpPr>
        <dsp:cNvPr id="0" name=""/>
        <dsp:cNvSpPr/>
      </dsp:nvSpPr>
      <dsp:spPr>
        <a:xfrm>
          <a:off x="368512" y="2231338"/>
          <a:ext cx="1427708" cy="892317"/>
        </a:xfrm>
        <a:prstGeom prst="roundRect">
          <a:avLst>
            <a:gd name="adj" fmla="val 10000"/>
          </a:avLst>
        </a:prstGeom>
        <a:solidFill>
          <a:schemeClr val="lt1">
            <a:alpha val="90000"/>
            <a:hueOff val="0"/>
            <a:satOff val="0"/>
            <a:lumOff val="0"/>
            <a:alphaOff val="0"/>
          </a:schemeClr>
        </a:solidFill>
        <a:ln w="25400" cap="flat" cmpd="sng" algn="ctr">
          <a:solidFill>
            <a:schemeClr val="accent4">
              <a:hueOff val="8640"/>
              <a:satOff val="-19136"/>
              <a:lumOff val="16274"/>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6200" tIns="50800" rIns="76200" bIns="50800" numCol="1" spcCol="1270" anchor="ctr" anchorCtr="0">
          <a:noAutofit/>
        </a:bodyPr>
        <a:lstStyle/>
        <a:p>
          <a:pPr lvl="0" algn="ctr" defTabSz="1778000">
            <a:lnSpc>
              <a:spcPct val="90000"/>
            </a:lnSpc>
            <a:spcBef>
              <a:spcPct val="0"/>
            </a:spcBef>
            <a:spcAft>
              <a:spcPct val="35000"/>
            </a:spcAft>
          </a:pPr>
          <a:endParaRPr lang="en-US" sz="4000" kern="1200" dirty="0"/>
        </a:p>
      </dsp:txBody>
      <dsp:txXfrm>
        <a:off x="394647" y="2257473"/>
        <a:ext cx="1375438" cy="840047"/>
      </dsp:txXfrm>
    </dsp:sp>
    <dsp:sp modelId="{CAFA5640-0BA3-4EDB-B835-219B48F0304A}">
      <dsp:nvSpPr>
        <dsp:cNvPr id="0" name=""/>
        <dsp:cNvSpPr/>
      </dsp:nvSpPr>
      <dsp:spPr>
        <a:xfrm>
          <a:off x="2242379" y="544"/>
          <a:ext cx="1784635" cy="892317"/>
        </a:xfrm>
        <a:prstGeom prst="roundRect">
          <a:avLst>
            <a:gd name="adj" fmla="val 10000"/>
          </a:avLst>
        </a:prstGeom>
        <a:solidFill>
          <a:schemeClr val="accent4">
            <a:hueOff val="25919"/>
            <a:satOff val="-57408"/>
            <a:lumOff val="48823"/>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63500" rIns="95250" bIns="63500" numCol="1" spcCol="1270" anchor="ctr" anchorCtr="0">
          <a:noAutofit/>
        </a:bodyPr>
        <a:lstStyle/>
        <a:p>
          <a:pPr lvl="0" algn="ctr" defTabSz="2222500">
            <a:lnSpc>
              <a:spcPct val="90000"/>
            </a:lnSpc>
            <a:spcBef>
              <a:spcPct val="0"/>
            </a:spcBef>
            <a:spcAft>
              <a:spcPct val="35000"/>
            </a:spcAft>
          </a:pPr>
          <a:endParaRPr lang="en-US" sz="5000" kern="1200" dirty="0"/>
        </a:p>
      </dsp:txBody>
      <dsp:txXfrm>
        <a:off x="2268514" y="26679"/>
        <a:ext cx="1732365" cy="840047"/>
      </dsp:txXfrm>
    </dsp:sp>
    <dsp:sp modelId="{02513406-C724-49D8-962E-63389F773720}">
      <dsp:nvSpPr>
        <dsp:cNvPr id="0" name=""/>
        <dsp:cNvSpPr/>
      </dsp:nvSpPr>
      <dsp:spPr>
        <a:xfrm>
          <a:off x="2420842" y="892861"/>
          <a:ext cx="178463" cy="669238"/>
        </a:xfrm>
        <a:custGeom>
          <a:avLst/>
          <a:gdLst/>
          <a:ahLst/>
          <a:cxnLst/>
          <a:rect l="0" t="0" r="0" b="0"/>
          <a:pathLst>
            <a:path>
              <a:moveTo>
                <a:pt x="0" y="0"/>
              </a:moveTo>
              <a:lnTo>
                <a:pt x="0" y="669238"/>
              </a:lnTo>
              <a:lnTo>
                <a:pt x="178463" y="669238"/>
              </a:lnTo>
            </a:path>
          </a:pathLst>
        </a:custGeom>
        <a:noFill/>
        <a:ln w="25400" cap="flat" cmpd="sng" algn="ctr">
          <a:solidFill>
            <a:schemeClr val="accent5">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C3DFAFC8-8F6D-4802-955E-03C1FC3CC18D}">
      <dsp:nvSpPr>
        <dsp:cNvPr id="0" name=""/>
        <dsp:cNvSpPr/>
      </dsp:nvSpPr>
      <dsp:spPr>
        <a:xfrm>
          <a:off x="2599306" y="1115941"/>
          <a:ext cx="1427708" cy="892317"/>
        </a:xfrm>
        <a:prstGeom prst="roundRect">
          <a:avLst>
            <a:gd name="adj" fmla="val 10000"/>
          </a:avLst>
        </a:prstGeom>
        <a:solidFill>
          <a:schemeClr val="lt1">
            <a:alpha val="90000"/>
            <a:hueOff val="0"/>
            <a:satOff val="0"/>
            <a:lumOff val="0"/>
            <a:alphaOff val="0"/>
          </a:schemeClr>
        </a:solidFill>
        <a:ln w="25400" cap="flat" cmpd="sng" algn="ctr">
          <a:solidFill>
            <a:schemeClr val="accent4">
              <a:hueOff val="17280"/>
              <a:satOff val="-38272"/>
              <a:lumOff val="32549"/>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6200" tIns="50800" rIns="76200" bIns="50800" numCol="1" spcCol="1270" anchor="ctr" anchorCtr="0">
          <a:noAutofit/>
        </a:bodyPr>
        <a:lstStyle/>
        <a:p>
          <a:pPr lvl="0" algn="ctr" defTabSz="1778000">
            <a:lnSpc>
              <a:spcPct val="90000"/>
            </a:lnSpc>
            <a:spcBef>
              <a:spcPct val="0"/>
            </a:spcBef>
            <a:spcAft>
              <a:spcPct val="35000"/>
            </a:spcAft>
          </a:pPr>
          <a:endParaRPr lang="en-US" sz="4000" kern="1200" dirty="0"/>
        </a:p>
      </dsp:txBody>
      <dsp:txXfrm>
        <a:off x="2625441" y="1142076"/>
        <a:ext cx="1375438" cy="840047"/>
      </dsp:txXfrm>
    </dsp:sp>
    <dsp:sp modelId="{AFD97AE4-02AE-4327-A5EC-28536CE38A87}">
      <dsp:nvSpPr>
        <dsp:cNvPr id="0" name=""/>
        <dsp:cNvSpPr/>
      </dsp:nvSpPr>
      <dsp:spPr>
        <a:xfrm>
          <a:off x="2420842" y="892861"/>
          <a:ext cx="178463" cy="1784635"/>
        </a:xfrm>
        <a:custGeom>
          <a:avLst/>
          <a:gdLst/>
          <a:ahLst/>
          <a:cxnLst/>
          <a:rect l="0" t="0" r="0" b="0"/>
          <a:pathLst>
            <a:path>
              <a:moveTo>
                <a:pt x="0" y="0"/>
              </a:moveTo>
              <a:lnTo>
                <a:pt x="0" y="1784635"/>
              </a:lnTo>
              <a:lnTo>
                <a:pt x="178463" y="1784635"/>
              </a:lnTo>
            </a:path>
          </a:pathLst>
        </a:custGeom>
        <a:noFill/>
        <a:ln w="25400" cap="flat" cmpd="sng" algn="ctr">
          <a:solidFill>
            <a:schemeClr val="accent5">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0F608AE9-4E79-4DBC-8ED6-3B94C1CE8C40}">
      <dsp:nvSpPr>
        <dsp:cNvPr id="0" name=""/>
        <dsp:cNvSpPr/>
      </dsp:nvSpPr>
      <dsp:spPr>
        <a:xfrm>
          <a:off x="2599306" y="2231338"/>
          <a:ext cx="1427708" cy="892317"/>
        </a:xfrm>
        <a:prstGeom prst="roundRect">
          <a:avLst>
            <a:gd name="adj" fmla="val 10000"/>
          </a:avLst>
        </a:prstGeom>
        <a:solidFill>
          <a:schemeClr val="lt1">
            <a:alpha val="90000"/>
            <a:hueOff val="0"/>
            <a:satOff val="0"/>
            <a:lumOff val="0"/>
            <a:alphaOff val="0"/>
          </a:schemeClr>
        </a:solidFill>
        <a:ln w="25400" cap="flat" cmpd="sng" algn="ctr">
          <a:solidFill>
            <a:schemeClr val="accent4">
              <a:hueOff val="25919"/>
              <a:satOff val="-57408"/>
              <a:lumOff val="48823"/>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6200" tIns="50800" rIns="76200" bIns="50800" numCol="1" spcCol="1270" anchor="ctr" anchorCtr="0">
          <a:noAutofit/>
        </a:bodyPr>
        <a:lstStyle/>
        <a:p>
          <a:pPr lvl="0" algn="ctr" defTabSz="1778000">
            <a:lnSpc>
              <a:spcPct val="90000"/>
            </a:lnSpc>
            <a:spcBef>
              <a:spcPct val="0"/>
            </a:spcBef>
            <a:spcAft>
              <a:spcPct val="35000"/>
            </a:spcAft>
          </a:pPr>
          <a:endParaRPr lang="en-US" sz="4000" kern="1200" dirty="0"/>
        </a:p>
      </dsp:txBody>
      <dsp:txXfrm>
        <a:off x="2625441" y="2257473"/>
        <a:ext cx="1375438" cy="840047"/>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D6C5919-84CC-47FD-9181-D122AC9D8F28}">
      <dsp:nvSpPr>
        <dsp:cNvPr id="0" name=""/>
        <dsp:cNvSpPr/>
      </dsp:nvSpPr>
      <dsp:spPr>
        <a:xfrm>
          <a:off x="1523999" y="0"/>
          <a:ext cx="1524000" cy="1473200"/>
        </a:xfrm>
        <a:prstGeom prst="trapezoid">
          <a:avLst>
            <a:gd name="adj" fmla="val 51724"/>
          </a:avLst>
        </a:prstGeom>
        <a:solidFill>
          <a:schemeClr val="accent5">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58420" tIns="58420" rIns="58420" bIns="58420" numCol="1" spcCol="1270" anchor="ctr" anchorCtr="0">
          <a:noAutofit/>
        </a:bodyPr>
        <a:lstStyle/>
        <a:p>
          <a:pPr lvl="0" algn="ctr" defTabSz="2044700">
            <a:lnSpc>
              <a:spcPct val="90000"/>
            </a:lnSpc>
            <a:spcBef>
              <a:spcPct val="0"/>
            </a:spcBef>
            <a:spcAft>
              <a:spcPct val="35000"/>
            </a:spcAft>
          </a:pPr>
          <a:endParaRPr lang="en-US" sz="4600" kern="1200" dirty="0"/>
        </a:p>
      </dsp:txBody>
      <dsp:txXfrm>
        <a:off x="1523999" y="0"/>
        <a:ext cx="1524000" cy="1473200"/>
      </dsp:txXfrm>
    </dsp:sp>
    <dsp:sp modelId="{90D50FBA-10A0-4D23-8A8B-D4306ABD1E21}">
      <dsp:nvSpPr>
        <dsp:cNvPr id="0" name=""/>
        <dsp:cNvSpPr/>
      </dsp:nvSpPr>
      <dsp:spPr>
        <a:xfrm>
          <a:off x="761999" y="1473200"/>
          <a:ext cx="3048000" cy="1473200"/>
        </a:xfrm>
        <a:prstGeom prst="trapezoid">
          <a:avLst>
            <a:gd name="adj" fmla="val 51724"/>
          </a:avLst>
        </a:prstGeom>
        <a:solidFill>
          <a:schemeClr val="accent5">
            <a:hueOff val="-4971833"/>
            <a:satOff val="22670"/>
            <a:lumOff val="-784"/>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76200" tIns="76200" rIns="76200" bIns="76200" numCol="1" spcCol="1270" anchor="ctr" anchorCtr="0">
          <a:noAutofit/>
        </a:bodyPr>
        <a:lstStyle/>
        <a:p>
          <a:pPr lvl="0" algn="ctr" defTabSz="2667000">
            <a:lnSpc>
              <a:spcPct val="90000"/>
            </a:lnSpc>
            <a:spcBef>
              <a:spcPct val="0"/>
            </a:spcBef>
            <a:spcAft>
              <a:spcPct val="35000"/>
            </a:spcAft>
          </a:pPr>
          <a:endParaRPr lang="en-US" sz="6000" kern="1200" dirty="0"/>
        </a:p>
      </dsp:txBody>
      <dsp:txXfrm>
        <a:off x="1295399" y="1473200"/>
        <a:ext cx="1981200" cy="1473200"/>
      </dsp:txXfrm>
    </dsp:sp>
    <dsp:sp modelId="{3C176C07-5C41-4E10-9663-FD75E1407C45}">
      <dsp:nvSpPr>
        <dsp:cNvPr id="0" name=""/>
        <dsp:cNvSpPr/>
      </dsp:nvSpPr>
      <dsp:spPr>
        <a:xfrm>
          <a:off x="0" y="2946400"/>
          <a:ext cx="4572000" cy="1473200"/>
        </a:xfrm>
        <a:prstGeom prst="trapezoid">
          <a:avLst>
            <a:gd name="adj" fmla="val 51724"/>
          </a:avLst>
        </a:prstGeom>
        <a:solidFill>
          <a:schemeClr val="accent5">
            <a:hueOff val="-9943667"/>
            <a:satOff val="45340"/>
            <a:lumOff val="-1568"/>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82550" tIns="82550" rIns="82550" bIns="82550" numCol="1" spcCol="1270" anchor="ctr" anchorCtr="0">
          <a:noAutofit/>
        </a:bodyPr>
        <a:lstStyle/>
        <a:p>
          <a:pPr lvl="0" algn="ctr" defTabSz="2889250">
            <a:lnSpc>
              <a:spcPct val="90000"/>
            </a:lnSpc>
            <a:spcBef>
              <a:spcPct val="0"/>
            </a:spcBef>
            <a:spcAft>
              <a:spcPct val="35000"/>
            </a:spcAft>
          </a:pPr>
          <a:endParaRPr lang="en-US" sz="6500" kern="1200" dirty="0"/>
        </a:p>
      </dsp:txBody>
      <dsp:txXfrm>
        <a:off x="800099" y="2946400"/>
        <a:ext cx="2971800" cy="1473200"/>
      </dsp:txXfrm>
    </dsp:sp>
  </dsp:spTree>
</dsp:drawing>
</file>

<file path=ppt/diagrams/layout1.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pyramid1">
  <dgm:title val=""/>
  <dgm:desc val=""/>
  <dgm:catLst>
    <dgm:cat type="pyramid" pri="1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pyra">
          <dgm:param type="linDir" val="fromB"/>
          <dgm:param type="txDir" val="fromT"/>
          <dgm:param type="pyraAcctPos" val="aft"/>
          <dgm:param type="pyraAcctTxMar" val="step"/>
          <dgm:param type="pyraAcctBkgdNode" val="acctBkgd"/>
          <dgm:param type="pyraAcctTxNode" val="acctTx"/>
          <dgm:param type="pyraLvlNode" val="level"/>
        </dgm:alg>
      </dgm:if>
      <dgm:else name="Name3">
        <dgm:alg type="pyra">
          <dgm:param type="linDir" val="fromB"/>
          <dgm:param type="txDir" val="fromT"/>
          <dgm:param type="pyraAcctPos" val="bef"/>
          <dgm:param type="pyraAcctTxMar" val="step"/>
          <dgm:param type="pyraAcctBkgdNode" val="acctBkgd"/>
          <dgm:param type="pyraAcctTxNode" val="acctTx"/>
          <dgm:param type="pyraLvlNode" val="level"/>
        </dgm:alg>
      </dgm:else>
    </dgm:choose>
    <dgm:shape xmlns:r="http://schemas.openxmlformats.org/officeDocument/2006/relationships" r:blip="">
      <dgm:adjLst/>
    </dgm:shape>
    <dgm:presOf/>
    <dgm:choose name="Name4">
      <dgm:if name="Name5" axis="root des" ptType="all node" func="maxDepth" op="gte" val="2">
        <dgm:constrLst>
          <dgm:constr type="primFontSz" for="des" forName="levelTx" op="equ"/>
          <dgm:constr type="secFontSz" for="des" forName="acctTx" op="equ"/>
          <dgm:constr type="pyraAcctRatio" val="0.32"/>
        </dgm:constrLst>
      </dgm:if>
      <dgm:else name="Name6">
        <dgm:constrLst>
          <dgm:constr type="primFontSz" for="des" forName="levelTx" op="equ"/>
          <dgm:constr type="secFontSz" for="des" forName="acctTx" op="equ"/>
          <dgm:constr type="pyraAcctRatio"/>
        </dgm:constrLst>
      </dgm:else>
    </dgm:choose>
    <dgm:ruleLst/>
    <dgm:forEach name="Name7" axis="ch" ptType="node">
      <dgm:layoutNode name="Name8">
        <dgm:alg type="composite">
          <dgm:param type="horzAlign" val="none"/>
        </dgm:alg>
        <dgm:shape xmlns:r="http://schemas.openxmlformats.org/officeDocument/2006/relationships" r:blip="">
          <dgm:adjLst/>
        </dgm:shape>
        <dgm:presOf/>
        <dgm:choose name="Name9">
          <dgm:if name="Name10" axis="self" ptType="node" func="pos" op="equ" val="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dgm:constr type="h" for="ch" forName="levelTx" refType="h" refFor="ch" refForName="level"/>
            </dgm:constrLst>
          </dgm:if>
          <dgm:else name="Name1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fact="0.65"/>
              <dgm:constr type="h" for="ch" forName="levelTx" refType="h" refFor="ch" refForName="level"/>
            </dgm:constrLst>
          </dgm:else>
        </dgm:choose>
        <dgm:ruleLst/>
        <dgm:choose name="Name12">
          <dgm:if name="Name13" axis="ch" ptType="node" func="cnt" op="gte" val="1">
            <dgm:layoutNode name="acctBkgd" styleLbl="alignAcc1">
              <dgm:alg type="sp"/>
              <dgm:shape xmlns:r="http://schemas.openxmlformats.org/officeDocument/2006/relationships" type="nonIsoscelesTrapezoid" r:blip="">
                <dgm:adjLst/>
              </dgm:shape>
              <dgm:presOf axis="des" ptType="node"/>
              <dgm:constrLst/>
              <dgm:ruleLst/>
            </dgm:layoutNode>
            <dgm:layoutNode name="acctTx" styleLbl="alignAcc1">
              <dgm:varLst>
                <dgm:bulletEnabled val="1"/>
              </dgm:varLst>
              <dgm:alg type="tx">
                <dgm:param type="stBulletLvl" val="1"/>
                <dgm:param type="txAnchorVertCh" val="mid"/>
              </dgm:alg>
              <dgm:shape xmlns:r="http://schemas.openxmlformats.org/officeDocument/2006/relationships" type="nonIsoscelesTrapezoid" r:blip="" hideGeom="1">
                <dgm:adjLst/>
              </dgm:shape>
              <dgm:presOf axis="des" ptType="node"/>
              <dgm:constrLst>
                <dgm:constr type="secFontSz" val="65"/>
                <dgm:constr type="primFontSz" refType="secFontSz"/>
                <dgm:constr type="tMarg" refType="secFontSz" fact="0.3"/>
                <dgm:constr type="bMarg" refType="secFontSz" fact="0.3"/>
                <dgm:constr type="lMarg" refType="secFontSz" fact="0.3"/>
                <dgm:constr type="rMarg" refType="secFontSz" fact="0.3"/>
              </dgm:constrLst>
              <dgm:ruleLst>
                <dgm:rule type="secFontSz" val="5" fact="NaN" max="NaN"/>
              </dgm:ruleLst>
            </dgm:layoutNode>
          </dgm:if>
          <dgm:else name="Name14"/>
        </dgm:choose>
        <dgm:layoutNode name="level">
          <dgm:varLst>
            <dgm:chMax val="1"/>
            <dgm:bulletEnabled val="1"/>
          </dgm:varLst>
          <dgm:alg type="sp"/>
          <dgm:shape xmlns:r="http://schemas.openxmlformats.org/officeDocument/2006/relationships" type="trapezoid" r:blip="">
            <dgm:adjLst/>
          </dgm:shape>
          <dgm:presOf axis="self"/>
          <dgm:constrLst>
            <dgm:constr type="h" val="500"/>
            <dgm:constr type="w" val="1"/>
          </dgm:constrLst>
          <dgm:ruleLst/>
        </dgm:layoutNode>
        <dgm:layoutNode name="levelTx" styleLbl="revTx">
          <dgm:varLst>
            <dgm:chMax val="1"/>
            <dgm:bulletEnabled val="1"/>
          </dgm:varLst>
          <dgm:alg type="tx"/>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2.png"/></Relationships>
</file>

<file path=ppt/drawings/_rels/vmlDrawing2.vml.rels><?xml version="1.0" encoding="UTF-8" standalone="yes"?>
<Relationships xmlns="http://schemas.openxmlformats.org/package/2006/relationships"><Relationship Id="rId1" Type="http://schemas.openxmlformats.org/officeDocument/2006/relationships/image" Target="../media/image3.png"/></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fontAlgn="auto">
              <a:spcBef>
                <a:spcPts val="0"/>
              </a:spcBef>
              <a:spcAft>
                <a:spcPts val="0"/>
              </a:spcAft>
              <a:defRPr sz="1200">
                <a:latin typeface="+mn-lt"/>
                <a:cs typeface="+mn-cs"/>
              </a:defRPr>
            </a:lvl1pPr>
          </a:lstStyle>
          <a:p>
            <a:pPr>
              <a:defRPr/>
            </a:pPr>
            <a:endParaRPr lang="en-US" dirty="0"/>
          </a:p>
        </p:txBody>
      </p:sp>
      <p:sp>
        <p:nvSpPr>
          <p:cNvPr id="3" name="Date Placeholder 2"/>
          <p:cNvSpPr>
            <a:spLocks noGrp="1"/>
          </p:cNvSpPr>
          <p:nvPr>
            <p:ph type="dt" sz="quarter" idx="1"/>
          </p:nvPr>
        </p:nvSpPr>
        <p:spPr>
          <a:xfrm>
            <a:off x="3970938" y="0"/>
            <a:ext cx="3037840" cy="464820"/>
          </a:xfrm>
          <a:prstGeom prst="rect">
            <a:avLst/>
          </a:prstGeom>
        </p:spPr>
        <p:txBody>
          <a:bodyPr vert="horz" lIns="93177" tIns="46589" rIns="93177" bIns="46589" rtlCol="0"/>
          <a:lstStyle>
            <a:lvl1pPr algn="r" fontAlgn="auto">
              <a:spcBef>
                <a:spcPts val="0"/>
              </a:spcBef>
              <a:spcAft>
                <a:spcPts val="0"/>
              </a:spcAft>
              <a:defRPr sz="1200" smtClean="0">
                <a:latin typeface="+mn-lt"/>
                <a:cs typeface="+mn-cs"/>
              </a:defRPr>
            </a:lvl1pPr>
          </a:lstStyle>
          <a:p>
            <a:pPr>
              <a:defRPr/>
            </a:pPr>
            <a:fld id="{C73B9B59-B183-4D92-8EE6-315FED2168CD}" type="datetimeFigureOut">
              <a:rPr lang="en-US"/>
              <a:pPr>
                <a:defRPr/>
              </a:pPr>
              <a:t>11/2/2022</a:t>
            </a:fld>
            <a:endParaRPr lang="en-US" dirty="0"/>
          </a:p>
        </p:txBody>
      </p:sp>
      <p:sp>
        <p:nvSpPr>
          <p:cNvPr id="4" name="Footer Placeholder 3"/>
          <p:cNvSpPr>
            <a:spLocks noGrp="1"/>
          </p:cNvSpPr>
          <p:nvPr>
            <p:ph type="ftr" sz="quarter" idx="2"/>
          </p:nvPr>
        </p:nvSpPr>
        <p:spPr>
          <a:xfrm>
            <a:off x="0" y="8829967"/>
            <a:ext cx="3037840" cy="464820"/>
          </a:xfrm>
          <a:prstGeom prst="rect">
            <a:avLst/>
          </a:prstGeom>
        </p:spPr>
        <p:txBody>
          <a:bodyPr vert="horz" lIns="93177" tIns="46589" rIns="93177" bIns="46589" rtlCol="0" anchor="b"/>
          <a:lstStyle>
            <a:lvl1pPr algn="l" fontAlgn="auto">
              <a:spcBef>
                <a:spcPts val="0"/>
              </a:spcBef>
              <a:spcAft>
                <a:spcPts val="0"/>
              </a:spcAft>
              <a:defRPr sz="1200">
                <a:latin typeface="+mn-lt"/>
                <a:cs typeface="+mn-cs"/>
              </a:defRPr>
            </a:lvl1pPr>
          </a:lstStyle>
          <a:p>
            <a:pPr>
              <a:defRPr/>
            </a:pPr>
            <a:endParaRPr lang="en-US" dirty="0"/>
          </a:p>
        </p:txBody>
      </p:sp>
      <p:sp>
        <p:nvSpPr>
          <p:cNvPr id="5" name="Slide Number Placeholder 4"/>
          <p:cNvSpPr>
            <a:spLocks noGrp="1"/>
          </p:cNvSpPr>
          <p:nvPr>
            <p:ph type="sldNum" sz="quarter" idx="3"/>
          </p:nvPr>
        </p:nvSpPr>
        <p:spPr>
          <a:xfrm>
            <a:off x="3970938" y="8829967"/>
            <a:ext cx="3037840" cy="464820"/>
          </a:xfrm>
          <a:prstGeom prst="rect">
            <a:avLst/>
          </a:prstGeom>
        </p:spPr>
        <p:txBody>
          <a:bodyPr vert="horz" lIns="93177" tIns="46589" rIns="93177" bIns="46589" rtlCol="0" anchor="b"/>
          <a:lstStyle>
            <a:lvl1pPr algn="r" fontAlgn="auto">
              <a:spcBef>
                <a:spcPts val="0"/>
              </a:spcBef>
              <a:spcAft>
                <a:spcPts val="0"/>
              </a:spcAft>
              <a:defRPr sz="1200" smtClean="0">
                <a:latin typeface="+mn-lt"/>
                <a:cs typeface="+mn-cs"/>
              </a:defRPr>
            </a:lvl1pPr>
          </a:lstStyle>
          <a:p>
            <a:pPr>
              <a:defRPr/>
            </a:pPr>
            <a:fld id="{9FC937D4-D70A-4D9F-B787-60884E1B03DE}" type="slidenum">
              <a:rPr lang="en-US"/>
              <a:pPr>
                <a:defRPr/>
              </a:pPr>
              <a:t>‹#›</a:t>
            </a:fld>
            <a:endParaRPr lang="en-US" dirty="0"/>
          </a:p>
        </p:txBody>
      </p:sp>
    </p:spTree>
    <p:extLst>
      <p:ext uri="{BB962C8B-B14F-4D97-AF65-F5344CB8AC3E}">
        <p14:creationId xmlns:p14="http://schemas.microsoft.com/office/powerpoint/2010/main" val="2000453417"/>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fontAlgn="auto">
              <a:spcBef>
                <a:spcPts val="0"/>
              </a:spcBef>
              <a:spcAft>
                <a:spcPts val="0"/>
              </a:spcAft>
              <a:defRPr sz="1200">
                <a:latin typeface="+mn-lt"/>
                <a:cs typeface="+mn-cs"/>
              </a:defRPr>
            </a:lvl1pPr>
          </a:lstStyle>
          <a:p>
            <a:pPr>
              <a:defRPr/>
            </a:pPr>
            <a:endParaRPr lang="en-US" dirty="0"/>
          </a:p>
        </p:txBody>
      </p:sp>
      <p:sp>
        <p:nvSpPr>
          <p:cNvPr id="3" name="Date Placeholder 2"/>
          <p:cNvSpPr>
            <a:spLocks noGrp="1"/>
          </p:cNvSpPr>
          <p:nvPr>
            <p:ph type="dt" idx="1"/>
          </p:nvPr>
        </p:nvSpPr>
        <p:spPr>
          <a:xfrm>
            <a:off x="3970938" y="0"/>
            <a:ext cx="3037840" cy="464820"/>
          </a:xfrm>
          <a:prstGeom prst="rect">
            <a:avLst/>
          </a:prstGeom>
        </p:spPr>
        <p:txBody>
          <a:bodyPr vert="horz" lIns="93177" tIns="46589" rIns="93177" bIns="46589" rtlCol="0"/>
          <a:lstStyle>
            <a:lvl1pPr algn="r" fontAlgn="auto">
              <a:spcBef>
                <a:spcPts val="0"/>
              </a:spcBef>
              <a:spcAft>
                <a:spcPts val="0"/>
              </a:spcAft>
              <a:defRPr sz="1200" smtClean="0">
                <a:latin typeface="+mn-lt"/>
                <a:cs typeface="+mn-cs"/>
              </a:defRPr>
            </a:lvl1pPr>
          </a:lstStyle>
          <a:p>
            <a:pPr>
              <a:defRPr/>
            </a:pPr>
            <a:fld id="{5AE70B9E-8353-4E54-97DF-39271C3FF902}" type="datetimeFigureOut">
              <a:rPr lang="en-US"/>
              <a:pPr>
                <a:defRPr/>
              </a:pPr>
              <a:t>11/2/2022</a:t>
            </a:fld>
            <a:endParaRPr lang="en-US" dirty="0"/>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7" tIns="46589" rIns="93177" bIns="46589" rtlCol="0" anchor="ctr"/>
          <a:lstStyle/>
          <a:p>
            <a:pPr lvl="0"/>
            <a:endParaRPr lang="en-US" noProof="0" dirty="0"/>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7" tIns="46589" rIns="93177" bIns="46589" rtlCol="0"/>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fontAlgn="auto">
              <a:spcBef>
                <a:spcPts val="0"/>
              </a:spcBef>
              <a:spcAft>
                <a:spcPts val="0"/>
              </a:spcAft>
              <a:defRPr sz="1200">
                <a:latin typeface="+mn-lt"/>
                <a:cs typeface="+mn-cs"/>
              </a:defRPr>
            </a:lvl1pPr>
          </a:lstStyle>
          <a:p>
            <a:pPr>
              <a:defRPr/>
            </a:pPr>
            <a:endParaRPr lang="en-US" dirty="0"/>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fontAlgn="auto">
              <a:spcBef>
                <a:spcPts val="0"/>
              </a:spcBef>
              <a:spcAft>
                <a:spcPts val="0"/>
              </a:spcAft>
              <a:defRPr sz="1200" smtClean="0">
                <a:latin typeface="+mn-lt"/>
                <a:cs typeface="+mn-cs"/>
              </a:defRPr>
            </a:lvl1pPr>
          </a:lstStyle>
          <a:p>
            <a:pPr>
              <a:defRPr/>
            </a:pPr>
            <a:fld id="{8A9E349C-BDDF-4BC6-849F-ABE75B63518E}" type="slidenum">
              <a:rPr lang="en-US"/>
              <a:pPr>
                <a:defRPr/>
              </a:pPr>
              <a:t>‹#›</a:t>
            </a:fld>
            <a:endParaRPr lang="en-US" dirty="0"/>
          </a:p>
        </p:txBody>
      </p:sp>
    </p:spTree>
    <p:extLst>
      <p:ext uri="{BB962C8B-B14F-4D97-AF65-F5344CB8AC3E}">
        <p14:creationId xmlns:p14="http://schemas.microsoft.com/office/powerpoint/2010/main" val="2360556409"/>
      </p:ext>
    </p:extLst>
  </p:cSld>
  <p:clrMap bg1="lt1" tx1="dk1" bg2="lt2" tx2="dk2" accent1="accent1" accent2="accent2" accent3="accent3" accent4="accent4" accent5="accent5" accent6="accent6" hlink="hlink" folHlink="folHlink"/>
  <p:hf hdr="0" ftr="0" dt="0"/>
  <p:notesStyle>
    <a:lvl1pPr algn="l" rtl="0" fontAlgn="base">
      <a:spcBef>
        <a:spcPct val="30000"/>
      </a:spcBef>
      <a:spcAft>
        <a:spcPct val="0"/>
      </a:spcAft>
      <a:defRPr sz="1200" kern="1200">
        <a:solidFill>
          <a:schemeClr val="tx1"/>
        </a:solidFill>
        <a:latin typeface="+mn-lt"/>
        <a:ea typeface="+mn-ea"/>
        <a:cs typeface="+mn-cs"/>
      </a:defRPr>
    </a:lvl1pPr>
    <a:lvl2pPr marL="457200" algn="l" rtl="0" fontAlgn="base">
      <a:spcBef>
        <a:spcPct val="30000"/>
      </a:spcBef>
      <a:spcAft>
        <a:spcPct val="0"/>
      </a:spcAft>
      <a:defRPr sz="1200" kern="1200">
        <a:solidFill>
          <a:schemeClr val="tx1"/>
        </a:solidFill>
        <a:latin typeface="+mn-lt"/>
        <a:ea typeface="+mn-ea"/>
        <a:cs typeface="+mn-cs"/>
      </a:defRPr>
    </a:lvl2pPr>
    <a:lvl3pPr marL="914400" algn="l" rtl="0" fontAlgn="base">
      <a:spcBef>
        <a:spcPct val="30000"/>
      </a:spcBef>
      <a:spcAft>
        <a:spcPct val="0"/>
      </a:spcAft>
      <a:defRPr sz="1200" kern="1200">
        <a:solidFill>
          <a:schemeClr val="tx1"/>
        </a:solidFill>
        <a:latin typeface="+mn-lt"/>
        <a:ea typeface="+mn-ea"/>
        <a:cs typeface="+mn-cs"/>
      </a:defRPr>
    </a:lvl3pPr>
    <a:lvl4pPr marL="1371600" algn="l" rtl="0" fontAlgn="base">
      <a:spcBef>
        <a:spcPct val="30000"/>
      </a:spcBef>
      <a:spcAft>
        <a:spcPct val="0"/>
      </a:spcAft>
      <a:defRPr sz="1200" kern="1200">
        <a:solidFill>
          <a:schemeClr val="tx1"/>
        </a:solidFill>
        <a:latin typeface="+mn-lt"/>
        <a:ea typeface="+mn-ea"/>
        <a:cs typeface="+mn-cs"/>
      </a:defRPr>
    </a:lvl4pPr>
    <a:lvl5pPr marL="1828800" algn="l" rtl="0" fontAlgn="base">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ea typeface="ＭＳ Ｐゴシック"/>
                <a:cs typeface="Calibri"/>
              </a:rPr>
              <a:t> </a:t>
            </a:r>
          </a:p>
        </p:txBody>
      </p:sp>
      <p:sp>
        <p:nvSpPr>
          <p:cNvPr id="4" name="Slide Number Placeholder 3"/>
          <p:cNvSpPr>
            <a:spLocks noGrp="1"/>
          </p:cNvSpPr>
          <p:nvPr>
            <p:ph type="sldNum" sz="quarter" idx="5"/>
          </p:nvPr>
        </p:nvSpPr>
        <p:spPr/>
        <p:txBody>
          <a:bodyPr/>
          <a:lstStyle/>
          <a:p>
            <a:pPr>
              <a:defRPr/>
            </a:pPr>
            <a:fld id="{E48EB148-ED04-4947-A9B6-19109EE1FB88}" type="slidenum">
              <a:rPr lang="en-US"/>
              <a:pPr>
                <a:defRPr/>
              </a:pPr>
              <a:t>1</a:t>
            </a:fld>
            <a:endParaRPr lang="en-US" dirty="0"/>
          </a:p>
        </p:txBody>
      </p:sp>
    </p:spTree>
    <p:extLst>
      <p:ext uri="{BB962C8B-B14F-4D97-AF65-F5344CB8AC3E}">
        <p14:creationId xmlns:p14="http://schemas.microsoft.com/office/powerpoint/2010/main" val="367443505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ea typeface="ＭＳ Ｐゴシック"/>
                <a:cs typeface="Calibri"/>
              </a:rPr>
              <a:t> </a:t>
            </a:r>
            <a:endParaRPr lang="en-US" dirty="0">
              <a:cs typeface="Calibri"/>
            </a:endParaRPr>
          </a:p>
        </p:txBody>
      </p:sp>
      <p:sp>
        <p:nvSpPr>
          <p:cNvPr id="4" name="Slide Number Placeholder 3"/>
          <p:cNvSpPr>
            <a:spLocks noGrp="1"/>
          </p:cNvSpPr>
          <p:nvPr>
            <p:ph type="sldNum" sz="quarter" idx="5"/>
          </p:nvPr>
        </p:nvSpPr>
        <p:spPr/>
        <p:txBody>
          <a:bodyPr/>
          <a:lstStyle/>
          <a:p>
            <a:pPr>
              <a:defRPr/>
            </a:pPr>
            <a:fld id="{E48EB148-ED04-4947-A9B6-19109EE1FB88}" type="slidenum">
              <a:rPr lang="en-US">
                <a:solidFill>
                  <a:prstClr val="black"/>
                </a:solidFill>
              </a:rPr>
              <a:pPr>
                <a:defRPr/>
              </a:pPr>
              <a:t>2</a:t>
            </a:fld>
            <a:endParaRPr lang="en-US" dirty="0">
              <a:solidFill>
                <a:prstClr val="black"/>
              </a:solidFill>
            </a:endParaRPr>
          </a:p>
        </p:txBody>
      </p:sp>
    </p:spTree>
    <p:extLst>
      <p:ext uri="{BB962C8B-B14F-4D97-AF65-F5344CB8AC3E}">
        <p14:creationId xmlns:p14="http://schemas.microsoft.com/office/powerpoint/2010/main" val="3401347106"/>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Master" Target="../slideMasters/slideMaster1.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Master" Target="../slideMasters/slideMaster1.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8.pn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Master" Target="../slideMasters/slideMaster1.xml"/><Relationship Id="rId1" Type="http://schemas.openxmlformats.org/officeDocument/2006/relationships/vmlDrawing" Target="../drawings/vmlDrawing1.vml"/><Relationship Id="rId4" Type="http://schemas.openxmlformats.org/officeDocument/2006/relationships/image" Target="../media/image2.png"/></Relationships>
</file>

<file path=ppt/slideLayouts/_rels/slideLayout4.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Master" Target="../slideMasters/slideMaster1.xml"/><Relationship Id="rId1" Type="http://schemas.openxmlformats.org/officeDocument/2006/relationships/vmlDrawing" Target="../drawings/vmlDrawing2.vml"/><Relationship Id="rId4" Type="http://schemas.openxmlformats.org/officeDocument/2006/relationships/image" Target="../media/image3.pn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4" name="Rectangle 3"/>
          <p:cNvSpPr/>
          <p:nvPr/>
        </p:nvSpPr>
        <p:spPr>
          <a:xfrm>
            <a:off x="0" y="492125"/>
            <a:ext cx="9144000" cy="879475"/>
          </a:xfrm>
          <a:prstGeom prst="rect">
            <a:avLst/>
          </a:prstGeom>
          <a:gradFill flip="none" rotWithShape="1">
            <a:gsLst>
              <a:gs pos="0">
                <a:srgbClr val="FCF9D4"/>
              </a:gs>
              <a:gs pos="100000">
                <a:schemeClr val="bg1"/>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graphicFrame>
        <p:nvGraphicFramePr>
          <p:cNvPr id="5" name="Diagram 4"/>
          <p:cNvGraphicFramePr/>
          <p:nvPr/>
        </p:nvGraphicFramePr>
        <p:xfrm>
          <a:off x="4572000" y="1905000"/>
          <a:ext cx="4038600" cy="31242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a:xfrm>
            <a:off x="457200" y="1676400"/>
            <a:ext cx="3657600" cy="3867943"/>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p:cNvSpPr>
            <a:spLocks noGrp="1"/>
          </p:cNvSpPr>
          <p:nvPr>
            <p:ph type="sldNum" sz="quarter" idx="10"/>
          </p:nvPr>
        </p:nvSpPr>
        <p:spPr/>
        <p:txBody>
          <a:bodyPr/>
          <a:lstStyle>
            <a:lvl1pPr>
              <a:defRPr/>
            </a:lvl1pPr>
          </a:lstStyle>
          <a:p>
            <a:pPr>
              <a:defRPr/>
            </a:pPr>
            <a:fld id="{C439A71B-8B25-4844-9CF6-8ED832BD3C9B}" type="slidenum">
              <a:rPr lang="en-US"/>
              <a:pPr>
                <a:defRPr/>
              </a:pPr>
              <a:t>‹#›</a:t>
            </a:fld>
            <a:endParaRPr lang="en-US" dirty="0"/>
          </a:p>
        </p:txBody>
      </p:sp>
      <p:sp>
        <p:nvSpPr>
          <p:cNvPr id="8" name="Date Placeholder 3"/>
          <p:cNvSpPr>
            <a:spLocks noGrp="1"/>
          </p:cNvSpPr>
          <p:nvPr>
            <p:ph type="dt" sz="half" idx="11"/>
          </p:nvPr>
        </p:nvSpPr>
        <p:spPr>
          <a:xfrm>
            <a:off x="457200" y="6356350"/>
            <a:ext cx="2133600" cy="365125"/>
          </a:xfrm>
          <a:prstGeom prst="rect">
            <a:avLst/>
          </a:prstGeom>
        </p:spPr>
        <p:txBody>
          <a:bodyPr anchor="ctr"/>
          <a:lstStyle>
            <a:lvl1pPr>
              <a:defRPr sz="1200">
                <a:solidFill>
                  <a:srgbClr val="898FBA"/>
                </a:solidFill>
              </a:defRPr>
            </a:lvl1pPr>
          </a:lstStyle>
          <a:p>
            <a:pPr>
              <a:defRPr/>
            </a:pPr>
            <a:fld id="{83CE44D4-0AEE-402B-A201-99973B846A58}" type="datetime1">
              <a:rPr lang="en-US" smtClean="0"/>
              <a:t>11/2/2022</a:t>
            </a:fld>
            <a:endParaRPr lang="en-US" dirty="0"/>
          </a:p>
        </p:txBody>
      </p:sp>
    </p:spTree>
    <p:extLst>
      <p:ext uri="{BB962C8B-B14F-4D97-AF65-F5344CB8AC3E}">
        <p14:creationId xmlns:p14="http://schemas.microsoft.com/office/powerpoint/2010/main" val="17830495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About Us Only">
    <p:spTree>
      <p:nvGrpSpPr>
        <p:cNvPr id="1" name=""/>
        <p:cNvGrpSpPr/>
        <p:nvPr/>
      </p:nvGrpSpPr>
      <p:grpSpPr>
        <a:xfrm>
          <a:off x="0" y="0"/>
          <a:ext cx="0" cy="0"/>
          <a:chOff x="0" y="0"/>
          <a:chExt cx="0" cy="0"/>
        </a:xfrm>
      </p:grpSpPr>
      <p:pic>
        <p:nvPicPr>
          <p:cNvPr id="6" name="Picture 5"/>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0" y="-207818"/>
            <a:ext cx="9144000" cy="7065818"/>
          </a:xfrm>
          <a:prstGeom prst="rect">
            <a:avLst/>
          </a:prstGeom>
        </p:spPr>
      </p:pic>
      <p:sp>
        <p:nvSpPr>
          <p:cNvPr id="2" name="Title 1"/>
          <p:cNvSpPr>
            <a:spLocks noGrp="1"/>
          </p:cNvSpPr>
          <p:nvPr>
            <p:ph type="title"/>
          </p:nvPr>
        </p:nvSpPr>
        <p:spPr>
          <a:xfrm>
            <a:off x="805434" y="2411485"/>
            <a:ext cx="7886700" cy="1325563"/>
          </a:xfrm>
        </p:spPr>
        <p:txBody>
          <a:bodyPr/>
          <a:lstStyle/>
          <a:p>
            <a:r>
              <a:rPr lang="en-US"/>
              <a:t>Click to edit Master title style</a:t>
            </a:r>
            <a:endParaRPr lang="en-US" dirty="0"/>
          </a:p>
        </p:txBody>
      </p:sp>
      <p:sp>
        <p:nvSpPr>
          <p:cNvPr id="3" name="Slide Number Placeholder 2"/>
          <p:cNvSpPr>
            <a:spLocks noGrp="1"/>
          </p:cNvSpPr>
          <p:nvPr>
            <p:ph type="sldNum" sz="quarter" idx="10"/>
          </p:nvPr>
        </p:nvSpPr>
        <p:spPr/>
        <p:txBody>
          <a:bodyPr/>
          <a:lstStyle/>
          <a:p>
            <a:fld id="{60641A2E-FF50-454A-B4A3-DC6D1DD01D91}"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37840173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pic>
        <p:nvPicPr>
          <p:cNvPr id="4" name="Picture 3"/>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0" y="0"/>
            <a:ext cx="9144000" cy="7065818"/>
          </a:xfrm>
          <a:prstGeom prst="rect">
            <a:avLst/>
          </a:prstGeom>
        </p:spPr>
      </p:pic>
      <p:sp>
        <p:nvSpPr>
          <p:cNvPr id="2" name="Title 1"/>
          <p:cNvSpPr>
            <a:spLocks noGrp="1"/>
          </p:cNvSpPr>
          <p:nvPr>
            <p:ph type="title"/>
          </p:nvPr>
        </p:nvSpPr>
        <p:spPr>
          <a:xfrm>
            <a:off x="628650" y="736983"/>
            <a:ext cx="7886700" cy="1325563"/>
          </a:xfrm>
        </p:spPr>
        <p:txBody>
          <a:bodyPr/>
          <a:lstStyle/>
          <a:p>
            <a:r>
              <a:rPr lang="en-US"/>
              <a:t>Click to edit Master title style</a:t>
            </a:r>
          </a:p>
        </p:txBody>
      </p:sp>
    </p:spTree>
    <p:extLst>
      <p:ext uri="{BB962C8B-B14F-4D97-AF65-F5344CB8AC3E}">
        <p14:creationId xmlns:p14="http://schemas.microsoft.com/office/powerpoint/2010/main" val="389658762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_Big Statement">
    <p:spTree>
      <p:nvGrpSpPr>
        <p:cNvPr id="1" name=""/>
        <p:cNvGrpSpPr/>
        <p:nvPr/>
      </p:nvGrpSpPr>
      <p:grpSpPr>
        <a:xfrm>
          <a:off x="0" y="0"/>
          <a:ext cx="0" cy="0"/>
          <a:chOff x="0" y="0"/>
          <a:chExt cx="0" cy="0"/>
        </a:xfrm>
      </p:grpSpPr>
      <p:pic>
        <p:nvPicPr>
          <p:cNvPr id="6" name="Picture 5"/>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hasCustomPrompt="1"/>
          </p:nvPr>
        </p:nvSpPr>
        <p:spPr>
          <a:xfrm>
            <a:off x="628650" y="2308838"/>
            <a:ext cx="7886700" cy="1325563"/>
          </a:xfrm>
        </p:spPr>
        <p:txBody>
          <a:bodyPr/>
          <a:lstStyle>
            <a:lvl1pPr algn="ctr">
              <a:defRPr>
                <a:solidFill>
                  <a:schemeClr val="bg1"/>
                </a:solidFill>
              </a:defRPr>
            </a:lvl1pPr>
          </a:lstStyle>
          <a:p>
            <a:r>
              <a:rPr lang="en-US" dirty="0"/>
              <a:t>Section Title</a:t>
            </a:r>
          </a:p>
        </p:txBody>
      </p:sp>
      <p:sp>
        <p:nvSpPr>
          <p:cNvPr id="5" name="Slide Number Placeholder 4"/>
          <p:cNvSpPr>
            <a:spLocks noGrp="1"/>
          </p:cNvSpPr>
          <p:nvPr>
            <p:ph type="sldNum" sz="quarter" idx="12"/>
          </p:nvPr>
        </p:nvSpPr>
        <p:spPr/>
        <p:txBody>
          <a:bodyPr/>
          <a:lstStyle/>
          <a:p>
            <a:fld id="{60641A2E-FF50-454A-B4A3-DC6D1DD01D91}" type="slidenum">
              <a:rPr lang="en-US" smtClean="0">
                <a:solidFill>
                  <a:prstClr val="black">
                    <a:tint val="75000"/>
                  </a:prstClr>
                </a:solidFill>
              </a:rPr>
              <a:pPr/>
              <a:t>‹#›</a:t>
            </a:fld>
            <a:endParaRPr lang="en-US" dirty="0">
              <a:solidFill>
                <a:prstClr val="black">
                  <a:tint val="75000"/>
                </a:prstClr>
              </a:solidFill>
            </a:endParaRPr>
          </a:p>
        </p:txBody>
      </p:sp>
      <p:sp>
        <p:nvSpPr>
          <p:cNvPr id="7" name="Text Placeholder 2"/>
          <p:cNvSpPr>
            <a:spLocks noGrp="1"/>
          </p:cNvSpPr>
          <p:nvPr>
            <p:ph type="body" idx="1"/>
          </p:nvPr>
        </p:nvSpPr>
        <p:spPr>
          <a:xfrm>
            <a:off x="628650" y="3634400"/>
            <a:ext cx="7886700" cy="1500187"/>
          </a:xfrm>
        </p:spPr>
        <p:txBody>
          <a:bodyPr/>
          <a:lstStyle>
            <a:lvl1pPr marL="0" indent="0" algn="ctr">
              <a:buNone/>
              <a:defRPr sz="2330">
                <a:solidFill>
                  <a:schemeClr val="bg1"/>
                </a:solidFill>
              </a:defRPr>
            </a:lvl1pPr>
            <a:lvl2pPr marL="443777" indent="0">
              <a:buNone/>
              <a:defRPr sz="1941">
                <a:solidFill>
                  <a:schemeClr val="tx1">
                    <a:tint val="75000"/>
                  </a:schemeClr>
                </a:solidFill>
              </a:defRPr>
            </a:lvl2pPr>
            <a:lvl3pPr marL="887553" indent="0">
              <a:buNone/>
              <a:defRPr sz="1747">
                <a:solidFill>
                  <a:schemeClr val="tx1">
                    <a:tint val="75000"/>
                  </a:schemeClr>
                </a:solidFill>
              </a:defRPr>
            </a:lvl3pPr>
            <a:lvl4pPr marL="1331330" indent="0">
              <a:buNone/>
              <a:defRPr sz="1553">
                <a:solidFill>
                  <a:schemeClr val="tx1">
                    <a:tint val="75000"/>
                  </a:schemeClr>
                </a:solidFill>
              </a:defRPr>
            </a:lvl4pPr>
            <a:lvl5pPr marL="1775106" indent="0">
              <a:buNone/>
              <a:defRPr sz="1553">
                <a:solidFill>
                  <a:schemeClr val="tx1">
                    <a:tint val="75000"/>
                  </a:schemeClr>
                </a:solidFill>
              </a:defRPr>
            </a:lvl5pPr>
            <a:lvl6pPr marL="2218883" indent="0">
              <a:buNone/>
              <a:defRPr sz="1553">
                <a:solidFill>
                  <a:schemeClr val="tx1">
                    <a:tint val="75000"/>
                  </a:schemeClr>
                </a:solidFill>
              </a:defRPr>
            </a:lvl6pPr>
            <a:lvl7pPr marL="2662660" indent="0">
              <a:buNone/>
              <a:defRPr sz="1553">
                <a:solidFill>
                  <a:schemeClr val="tx1">
                    <a:tint val="75000"/>
                  </a:schemeClr>
                </a:solidFill>
              </a:defRPr>
            </a:lvl7pPr>
            <a:lvl8pPr marL="3106436" indent="0">
              <a:buNone/>
              <a:defRPr sz="1553">
                <a:solidFill>
                  <a:schemeClr val="tx1">
                    <a:tint val="75000"/>
                  </a:schemeClr>
                </a:solidFill>
              </a:defRPr>
            </a:lvl8pPr>
            <a:lvl9pPr marL="3550213" indent="0">
              <a:buNone/>
              <a:defRPr sz="1553">
                <a:solidFill>
                  <a:schemeClr val="tx1">
                    <a:tint val="75000"/>
                  </a:schemeClr>
                </a:solidFill>
              </a:defRPr>
            </a:lvl9pPr>
          </a:lstStyle>
          <a:p>
            <a:pPr lvl="0"/>
            <a:r>
              <a:rPr lang="en-US"/>
              <a:t>Edit Master text styles</a:t>
            </a:r>
          </a:p>
        </p:txBody>
      </p:sp>
    </p:spTree>
    <p:extLst>
      <p:ext uri="{BB962C8B-B14F-4D97-AF65-F5344CB8AC3E}">
        <p14:creationId xmlns:p14="http://schemas.microsoft.com/office/powerpoint/2010/main" val="383939892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_About Us Only">
    <p:spTree>
      <p:nvGrpSpPr>
        <p:cNvPr id="1" name=""/>
        <p:cNvGrpSpPr/>
        <p:nvPr/>
      </p:nvGrpSpPr>
      <p:grpSpPr>
        <a:xfrm>
          <a:off x="0" y="0"/>
          <a:ext cx="0" cy="0"/>
          <a:chOff x="0" y="0"/>
          <a:chExt cx="0" cy="0"/>
        </a:xfrm>
      </p:grpSpPr>
      <p:pic>
        <p:nvPicPr>
          <p:cNvPr id="6" name="Picture 5"/>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0" y="-207818"/>
            <a:ext cx="9144000" cy="7065818"/>
          </a:xfrm>
          <a:prstGeom prst="rect">
            <a:avLst/>
          </a:prstGeom>
        </p:spPr>
      </p:pic>
      <p:sp>
        <p:nvSpPr>
          <p:cNvPr id="2" name="Title 1"/>
          <p:cNvSpPr>
            <a:spLocks noGrp="1"/>
          </p:cNvSpPr>
          <p:nvPr>
            <p:ph type="title"/>
          </p:nvPr>
        </p:nvSpPr>
        <p:spPr>
          <a:xfrm>
            <a:off x="805434" y="2411485"/>
            <a:ext cx="7886700" cy="1325563"/>
          </a:xfrm>
        </p:spPr>
        <p:txBody>
          <a:bodyPr/>
          <a:lstStyle/>
          <a:p>
            <a:r>
              <a:rPr lang="en-US"/>
              <a:t>Click to edit Master title style</a:t>
            </a:r>
            <a:endParaRPr lang="en-US" dirty="0"/>
          </a:p>
        </p:txBody>
      </p:sp>
      <p:sp>
        <p:nvSpPr>
          <p:cNvPr id="3" name="Slide Number Placeholder 2"/>
          <p:cNvSpPr>
            <a:spLocks noGrp="1"/>
          </p:cNvSpPr>
          <p:nvPr>
            <p:ph type="sldNum" sz="quarter" idx="10"/>
          </p:nvPr>
        </p:nvSpPr>
        <p:spPr/>
        <p:txBody>
          <a:bodyPr/>
          <a:lstStyle/>
          <a:p>
            <a:fld id="{60641A2E-FF50-454A-B4A3-DC6D1DD01D91}"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30875084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pic>
        <p:nvPicPr>
          <p:cNvPr id="4" name="Picture 3"/>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0" y="0"/>
            <a:ext cx="9144000" cy="7065818"/>
          </a:xfrm>
          <a:prstGeom prst="rect">
            <a:avLst/>
          </a:prstGeom>
        </p:spPr>
      </p:pic>
      <p:sp>
        <p:nvSpPr>
          <p:cNvPr id="2" name="Title 1"/>
          <p:cNvSpPr>
            <a:spLocks noGrp="1"/>
          </p:cNvSpPr>
          <p:nvPr>
            <p:ph type="title"/>
          </p:nvPr>
        </p:nvSpPr>
        <p:spPr>
          <a:xfrm>
            <a:off x="628650" y="736983"/>
            <a:ext cx="7886700" cy="1325563"/>
          </a:xfrm>
        </p:spPr>
        <p:txBody>
          <a:bodyPr/>
          <a:lstStyle/>
          <a:p>
            <a:r>
              <a:rPr lang="en-US"/>
              <a:t>Click to edit Master title style</a:t>
            </a:r>
          </a:p>
        </p:txBody>
      </p:sp>
    </p:spTree>
    <p:extLst>
      <p:ext uri="{BB962C8B-B14F-4D97-AF65-F5344CB8AC3E}">
        <p14:creationId xmlns:p14="http://schemas.microsoft.com/office/powerpoint/2010/main" val="230552524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Slide Number Placeholder 2"/>
          <p:cNvSpPr>
            <a:spLocks noGrp="1"/>
          </p:cNvSpPr>
          <p:nvPr>
            <p:ph type="sldNum" sz="quarter" idx="10"/>
          </p:nvPr>
        </p:nvSpPr>
        <p:spPr/>
        <p:txBody>
          <a:bodyPr/>
          <a:lstStyle/>
          <a:p>
            <a:pPr>
              <a:defRPr/>
            </a:pPr>
            <a:fld id="{541FDA6A-78BD-451D-A8B9-707376EFA517}" type="slidenum">
              <a:rPr lang="en-US" smtClean="0"/>
              <a:pPr>
                <a:defRPr/>
              </a:pPr>
              <a:t>‹#›</a:t>
            </a:fld>
            <a:endParaRPr lang="en-US" dirty="0"/>
          </a:p>
        </p:txBody>
      </p:sp>
      <p:sp>
        <p:nvSpPr>
          <p:cNvPr id="4" name="Date Placeholder 3"/>
          <p:cNvSpPr>
            <a:spLocks noGrp="1"/>
          </p:cNvSpPr>
          <p:nvPr>
            <p:ph type="dt" sz="half" idx="11"/>
          </p:nvPr>
        </p:nvSpPr>
        <p:spPr/>
        <p:txBody>
          <a:bodyPr/>
          <a:lstStyle/>
          <a:p>
            <a:pPr>
              <a:defRPr/>
            </a:pPr>
            <a:fld id="{0CB309AB-9A01-4236-9511-B96D35C17FB1}" type="datetime1">
              <a:rPr lang="en-US" smtClean="0"/>
              <a:t>11/2/2022</a:t>
            </a:fld>
            <a:endParaRPr lang="en-US" dirty="0"/>
          </a:p>
        </p:txBody>
      </p:sp>
    </p:spTree>
    <p:extLst>
      <p:ext uri="{BB962C8B-B14F-4D97-AF65-F5344CB8AC3E}">
        <p14:creationId xmlns:p14="http://schemas.microsoft.com/office/powerpoint/2010/main" val="185089299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type="tx">
  <p:cSld name="1_Comparison">
    <p:spTree>
      <p:nvGrpSpPr>
        <p:cNvPr id="1" name=""/>
        <p:cNvGrpSpPr/>
        <p:nvPr/>
      </p:nvGrpSpPr>
      <p:grpSpPr>
        <a:xfrm>
          <a:off x="0" y="0"/>
          <a:ext cx="0" cy="0"/>
          <a:chOff x="0" y="0"/>
          <a:chExt cx="0" cy="0"/>
        </a:xfrm>
      </p:grpSpPr>
      <p:pic>
        <p:nvPicPr>
          <p:cNvPr id="36" name="Picture 2" descr="Picture 2"/>
          <p:cNvPicPr>
            <a:picLocks noChangeAspect="1"/>
          </p:cNvPicPr>
          <p:nvPr/>
        </p:nvPicPr>
        <p:blipFill>
          <a:blip r:embed="rId2">
            <a:extLst/>
          </a:blip>
          <a:srcRect t="24889"/>
          <a:stretch>
            <a:fillRect/>
          </a:stretch>
        </p:blipFill>
        <p:spPr>
          <a:xfrm>
            <a:off x="0" y="295275"/>
            <a:ext cx="9144000" cy="1609725"/>
          </a:xfrm>
          <a:prstGeom prst="rect">
            <a:avLst/>
          </a:prstGeom>
          <a:ln w="12700">
            <a:miter lim="400000"/>
          </a:ln>
        </p:spPr>
      </p:pic>
      <p:sp>
        <p:nvSpPr>
          <p:cNvPr id="37" name="Title Text"/>
          <p:cNvSpPr txBox="1">
            <a:spLocks noGrp="1"/>
          </p:cNvSpPr>
          <p:nvPr>
            <p:ph type="title"/>
          </p:nvPr>
        </p:nvSpPr>
        <p:spPr>
          <a:xfrm>
            <a:off x="457200" y="1752600"/>
            <a:ext cx="8229600" cy="1143000"/>
          </a:xfrm>
          <a:prstGeom prst="rect">
            <a:avLst/>
          </a:prstGeom>
        </p:spPr>
        <p:txBody>
          <a:bodyPr anchor="t">
            <a:normAutofit/>
          </a:bodyPr>
          <a:lstStyle/>
          <a:p>
            <a:r>
              <a:t>Title Text</a:t>
            </a:r>
          </a:p>
        </p:txBody>
      </p:sp>
      <p:sp>
        <p:nvSpPr>
          <p:cNvPr id="38" name="Body Level One…"/>
          <p:cNvSpPr txBox="1">
            <a:spLocks noGrp="1"/>
          </p:cNvSpPr>
          <p:nvPr>
            <p:ph type="body" sz="half" idx="1"/>
          </p:nvPr>
        </p:nvSpPr>
        <p:spPr>
          <a:xfrm>
            <a:off x="457200" y="2819400"/>
            <a:ext cx="4040188" cy="3951288"/>
          </a:xfrm>
          <a:prstGeom prst="rect">
            <a:avLst/>
          </a:prstGeom>
        </p:spPr>
        <p:txBody>
          <a:bodyPr>
            <a:normAutofit/>
          </a:bodyPr>
          <a:lstStyle>
            <a:lvl1pPr>
              <a:spcBef>
                <a:spcPts val="500"/>
              </a:spcBef>
              <a:defRPr sz="2400"/>
            </a:lvl1pPr>
            <a:lvl2pPr marL="800100" indent="-342900">
              <a:spcBef>
                <a:spcPts val="500"/>
              </a:spcBef>
              <a:defRPr sz="2400"/>
            </a:lvl2pPr>
            <a:lvl3pPr marL="1219200" indent="-304800">
              <a:spcBef>
                <a:spcPts val="500"/>
              </a:spcBef>
              <a:defRPr sz="2400"/>
            </a:lvl3pPr>
            <a:lvl4pPr marL="1714500" indent="-342900">
              <a:spcBef>
                <a:spcPts val="500"/>
              </a:spcBef>
              <a:defRPr sz="2400"/>
            </a:lvl4pPr>
            <a:lvl5pPr marL="2171700" indent="-342900">
              <a:spcBef>
                <a:spcPts val="500"/>
              </a:spcBef>
              <a:defRPr sz="2400"/>
            </a:lvl5pPr>
          </a:lstStyle>
          <a:p>
            <a:r>
              <a:t>Body Level One</a:t>
            </a:r>
          </a:p>
          <a:p>
            <a:pPr lvl="1"/>
            <a:r>
              <a:t>Body Level Two</a:t>
            </a:r>
          </a:p>
          <a:p>
            <a:pPr lvl="2"/>
            <a:r>
              <a:t>Body Level Three</a:t>
            </a:r>
          </a:p>
          <a:p>
            <a:pPr lvl="3"/>
            <a:r>
              <a:t>Body Level Four</a:t>
            </a:r>
          </a:p>
          <a:p>
            <a:pPr lvl="4"/>
            <a:r>
              <a:t>Body Level Five</a:t>
            </a:r>
          </a:p>
        </p:txBody>
      </p:sp>
      <p:sp>
        <p:nvSpPr>
          <p:cNvPr id="39" name="Slide Number"/>
          <p:cNvSpPr txBox="1">
            <a:spLocks noGrp="1"/>
          </p:cNvSpPr>
          <p:nvPr>
            <p:ph type="sldNum" sz="quarter" idx="2"/>
          </p:nvPr>
        </p:nvSpPr>
        <p:spPr>
          <a:prstGeom prst="rect">
            <a:avLst/>
          </a:prstGeom>
        </p:spPr>
        <p:txBody>
          <a:bodyPr/>
          <a:lstStyle/>
          <a:p>
            <a:fld id="{86CB4B4D-7CA3-9044-876B-883B54F8677D}" type="slidenum">
              <a:t>‹#›</a:t>
            </a:fld>
            <a:endParaRPr dirty="0"/>
          </a:p>
        </p:txBody>
      </p:sp>
    </p:spTree>
    <p:extLst>
      <p:ext uri="{BB962C8B-B14F-4D97-AF65-F5344CB8AC3E}">
        <p14:creationId xmlns:p14="http://schemas.microsoft.com/office/powerpoint/2010/main" val="904788590"/>
      </p:ext>
    </p:extLst>
  </p:cSld>
  <p:clrMapOvr>
    <a:masterClrMapping/>
  </p:clrMapOvr>
  <p:transition spd="med"/>
</p:sldLayout>
</file>

<file path=ppt/slideLayouts/slideLayout1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grpSp>
        <p:nvGrpSpPr>
          <p:cNvPr id="4" name="Group 6"/>
          <p:cNvGrpSpPr>
            <a:grpSpLocks/>
          </p:cNvGrpSpPr>
          <p:nvPr/>
        </p:nvGrpSpPr>
        <p:grpSpPr bwMode="auto">
          <a:xfrm>
            <a:off x="0" y="4186238"/>
            <a:ext cx="9144000" cy="1300162"/>
            <a:chOff x="699" y="4186106"/>
            <a:chExt cx="9144000" cy="1300294"/>
          </a:xfrm>
        </p:grpSpPr>
        <p:pic>
          <p:nvPicPr>
            <p:cNvPr id="5" name="Picture 7"/>
            <p:cNvPicPr>
              <a:picLocks noChangeAspect="1"/>
            </p:cNvPicPr>
            <p:nvPr/>
          </p:nvPicPr>
          <p:blipFill>
            <a:blip r:embed="rId2">
              <a:extLst>
                <a:ext uri="{28A0092B-C50C-407E-A947-70E740481C1C}">
                  <a14:useLocalDpi xmlns:a14="http://schemas.microsoft.com/office/drawing/2010/main" val="0"/>
                </a:ext>
              </a:extLst>
            </a:blip>
            <a:srcRect l="41389" t="39326"/>
            <a:stretch>
              <a:fillRect/>
            </a:stretch>
          </p:blipFill>
          <p:spPr bwMode="auto">
            <a:xfrm>
              <a:off x="699" y="4186106"/>
              <a:ext cx="5359400" cy="13002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8"/>
            <p:cNvPicPr>
              <a:picLocks noChangeAspect="1"/>
            </p:cNvPicPr>
            <p:nvPr/>
          </p:nvPicPr>
          <p:blipFill>
            <a:blip r:embed="rId2">
              <a:extLst>
                <a:ext uri="{28A0092B-C50C-407E-A947-70E740481C1C}">
                  <a14:useLocalDpi xmlns:a14="http://schemas.microsoft.com/office/drawing/2010/main" val="0"/>
                </a:ext>
              </a:extLst>
            </a:blip>
            <a:srcRect l="-2" t="39326" r="58334"/>
            <a:stretch>
              <a:fillRect/>
            </a:stretch>
          </p:blipFill>
          <p:spPr bwMode="auto">
            <a:xfrm>
              <a:off x="5334699" y="4186106"/>
              <a:ext cx="3810000" cy="13002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2" name="Title 1"/>
          <p:cNvSpPr>
            <a:spLocks noGrp="1"/>
          </p:cNvSpPr>
          <p:nvPr>
            <p:ph type="ctrTitle"/>
          </p:nvPr>
        </p:nvSpPr>
        <p:spPr>
          <a:xfrm>
            <a:off x="661856" y="685800"/>
            <a:ext cx="7772400" cy="1470025"/>
          </a:xfrm>
        </p:spPr>
        <p:txBody>
          <a:bodyPr/>
          <a:lstStyle/>
          <a:p>
            <a:r>
              <a:rPr lang="en-US" dirty="0"/>
              <a:t>Click to edit Master title style</a:t>
            </a:r>
          </a:p>
        </p:txBody>
      </p:sp>
      <p:sp>
        <p:nvSpPr>
          <p:cNvPr id="3" name="Subtitle 2"/>
          <p:cNvSpPr>
            <a:spLocks noGrp="1"/>
          </p:cNvSpPr>
          <p:nvPr>
            <p:ph type="subTitle" idx="1"/>
          </p:nvPr>
        </p:nvSpPr>
        <p:spPr>
          <a:xfrm>
            <a:off x="1447800" y="2362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
        <p:nvSpPr>
          <p:cNvPr id="8" name="Date Placeholder 3"/>
          <p:cNvSpPr>
            <a:spLocks noGrp="1"/>
          </p:cNvSpPr>
          <p:nvPr>
            <p:ph type="dt" sz="half" idx="10"/>
          </p:nvPr>
        </p:nvSpPr>
        <p:spPr/>
        <p:txBody>
          <a:bodyPr/>
          <a:lstStyle>
            <a:lvl1pPr>
              <a:defRPr/>
            </a:lvl1pPr>
          </a:lstStyle>
          <a:p>
            <a:pPr>
              <a:defRPr/>
            </a:pPr>
            <a:fld id="{22E50E84-E608-49FC-894A-0FECC615FE50}" type="datetime1">
              <a:rPr lang="en-US" smtClean="0"/>
              <a:t>11/2/2022</a:t>
            </a:fld>
            <a:endParaRPr lang="en-US" dirty="0"/>
          </a:p>
        </p:txBody>
      </p:sp>
      <p:sp>
        <p:nvSpPr>
          <p:cNvPr id="9" name="Footer Placeholder 4"/>
          <p:cNvSpPr>
            <a:spLocks noGrp="1"/>
          </p:cNvSpPr>
          <p:nvPr>
            <p:ph type="ftr" sz="quarter" idx="11"/>
          </p:nvPr>
        </p:nvSpPr>
        <p:spPr/>
        <p:txBody>
          <a:bodyPr/>
          <a:lstStyle>
            <a:lvl1pPr>
              <a:defRPr smtClean="0"/>
            </a:lvl1pPr>
          </a:lstStyle>
          <a:p>
            <a:pPr>
              <a:defRPr/>
            </a:pPr>
            <a:r>
              <a:rPr lang="en-US" dirty="0"/>
              <a:t>www.nj.gov/bpu</a:t>
            </a:r>
          </a:p>
        </p:txBody>
      </p:sp>
      <p:sp>
        <p:nvSpPr>
          <p:cNvPr id="10" name="Slide Number Placeholder 5"/>
          <p:cNvSpPr>
            <a:spLocks noGrp="1"/>
          </p:cNvSpPr>
          <p:nvPr>
            <p:ph type="sldNum" sz="quarter" idx="12"/>
          </p:nvPr>
        </p:nvSpPr>
        <p:spPr/>
        <p:txBody>
          <a:bodyPr/>
          <a:lstStyle>
            <a:lvl1pPr>
              <a:defRPr/>
            </a:lvl1pPr>
          </a:lstStyle>
          <a:p>
            <a:pPr>
              <a:defRPr/>
            </a:pPr>
            <a:fld id="{0B14CC1D-7A16-4BFB-AEF2-2500911D3F2E}" type="slidenum">
              <a:rPr lang="en-US"/>
              <a:pPr>
                <a:defRPr/>
              </a:pPr>
              <a:t>‹#›</a:t>
            </a:fld>
            <a:endParaRPr lang="en-US" dirty="0"/>
          </a:p>
        </p:txBody>
      </p:sp>
      <p:pic>
        <p:nvPicPr>
          <p:cNvPr id="11" name="Picture 10"/>
          <p:cNvPicPr>
            <a:picLocks noChangeAspect="1"/>
          </p:cNvPicPr>
          <p:nvPr userDrawn="1"/>
        </p:nvPicPr>
        <p:blipFill rotWithShape="1">
          <a:blip r:embed="rId3">
            <a:extLst>
              <a:ext uri="{28A0092B-C50C-407E-A947-70E740481C1C}">
                <a14:useLocalDpi xmlns:a14="http://schemas.microsoft.com/office/drawing/2010/main" val="0"/>
              </a:ext>
            </a:extLst>
          </a:blip>
          <a:srcRect t="17039" b="31845"/>
          <a:stretch/>
        </p:blipFill>
        <p:spPr>
          <a:xfrm>
            <a:off x="457199" y="5105400"/>
            <a:ext cx="3200401" cy="545308"/>
          </a:xfrm>
          <a:prstGeom prst="rect">
            <a:avLst/>
          </a:prstGeom>
        </p:spPr>
      </p:pic>
    </p:spTree>
    <p:extLst>
      <p:ext uri="{BB962C8B-B14F-4D97-AF65-F5344CB8AC3E}">
        <p14:creationId xmlns:p14="http://schemas.microsoft.com/office/powerpoint/2010/main" val="203128406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grpSp>
        <p:nvGrpSpPr>
          <p:cNvPr id="4" name="Group 6"/>
          <p:cNvGrpSpPr>
            <a:grpSpLocks/>
          </p:cNvGrpSpPr>
          <p:nvPr/>
        </p:nvGrpSpPr>
        <p:grpSpPr bwMode="auto">
          <a:xfrm>
            <a:off x="-12700" y="457200"/>
            <a:ext cx="9144000" cy="1300163"/>
            <a:chOff x="699" y="4186106"/>
            <a:chExt cx="9144000" cy="1300294"/>
          </a:xfrm>
        </p:grpSpPr>
        <p:pic>
          <p:nvPicPr>
            <p:cNvPr id="5" name="Picture 7"/>
            <p:cNvPicPr>
              <a:picLocks noChangeAspect="1"/>
            </p:cNvPicPr>
            <p:nvPr/>
          </p:nvPicPr>
          <p:blipFill>
            <a:blip r:embed="rId2">
              <a:extLst>
                <a:ext uri="{28A0092B-C50C-407E-A947-70E740481C1C}">
                  <a14:useLocalDpi xmlns:a14="http://schemas.microsoft.com/office/drawing/2010/main" val="0"/>
                </a:ext>
              </a:extLst>
            </a:blip>
            <a:srcRect l="41389" t="39326"/>
            <a:stretch>
              <a:fillRect/>
            </a:stretch>
          </p:blipFill>
          <p:spPr bwMode="auto">
            <a:xfrm>
              <a:off x="699" y="4186106"/>
              <a:ext cx="5359400" cy="13002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8"/>
            <p:cNvPicPr>
              <a:picLocks noChangeAspect="1"/>
            </p:cNvPicPr>
            <p:nvPr/>
          </p:nvPicPr>
          <p:blipFill>
            <a:blip r:embed="rId2">
              <a:extLst>
                <a:ext uri="{28A0092B-C50C-407E-A947-70E740481C1C}">
                  <a14:useLocalDpi xmlns:a14="http://schemas.microsoft.com/office/drawing/2010/main" val="0"/>
                </a:ext>
              </a:extLst>
            </a:blip>
            <a:srcRect l="-2" t="39326" r="58334"/>
            <a:stretch>
              <a:fillRect/>
            </a:stretch>
          </p:blipFill>
          <p:spPr bwMode="auto">
            <a:xfrm>
              <a:off x="5334699" y="4186106"/>
              <a:ext cx="3810000" cy="13002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2" name="Title 1"/>
          <p:cNvSpPr>
            <a:spLocks noGrp="1"/>
          </p:cNvSpPr>
          <p:nvPr>
            <p:ph type="title"/>
          </p:nvPr>
        </p:nvSpPr>
        <p:spPr>
          <a:xfrm>
            <a:off x="685800" y="3786187"/>
            <a:ext cx="7772400" cy="1362075"/>
          </a:xfrm>
        </p:spPr>
        <p:txBody>
          <a:bodyPr anchor="t"/>
          <a:lstStyle>
            <a:lvl1pPr algn="l">
              <a:defRPr sz="4000" b="1" cap="all"/>
            </a:lvl1pPr>
          </a:lstStyle>
          <a:p>
            <a:r>
              <a:rPr lang="en-US" dirty="0"/>
              <a:t>Click to edit Master title style</a:t>
            </a:r>
          </a:p>
        </p:txBody>
      </p:sp>
      <p:sp>
        <p:nvSpPr>
          <p:cNvPr id="3" name="Text Placeholder 2"/>
          <p:cNvSpPr>
            <a:spLocks noGrp="1"/>
          </p:cNvSpPr>
          <p:nvPr>
            <p:ph type="body" idx="1"/>
          </p:nvPr>
        </p:nvSpPr>
        <p:spPr>
          <a:xfrm>
            <a:off x="685800" y="2286000"/>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 Master text styles</a:t>
            </a:r>
          </a:p>
        </p:txBody>
      </p:sp>
      <p:sp>
        <p:nvSpPr>
          <p:cNvPr id="8" name="Date Placeholder 3"/>
          <p:cNvSpPr>
            <a:spLocks noGrp="1"/>
          </p:cNvSpPr>
          <p:nvPr>
            <p:ph type="dt" sz="half" idx="10"/>
          </p:nvPr>
        </p:nvSpPr>
        <p:spPr/>
        <p:txBody>
          <a:bodyPr/>
          <a:lstStyle>
            <a:lvl1pPr>
              <a:defRPr/>
            </a:lvl1pPr>
          </a:lstStyle>
          <a:p>
            <a:pPr>
              <a:defRPr/>
            </a:pPr>
            <a:fld id="{F2D24DE0-AEE6-4714-8C7C-3F8C3AFDD52A}" type="datetime1">
              <a:rPr lang="en-US" smtClean="0"/>
              <a:t>11/2/2022</a:t>
            </a:fld>
            <a:endParaRPr lang="en-US" dirty="0"/>
          </a:p>
        </p:txBody>
      </p:sp>
      <p:sp>
        <p:nvSpPr>
          <p:cNvPr id="9" name="Footer Placeholder 4"/>
          <p:cNvSpPr>
            <a:spLocks noGrp="1"/>
          </p:cNvSpPr>
          <p:nvPr>
            <p:ph type="ftr" sz="quarter" idx="11"/>
          </p:nvPr>
        </p:nvSpPr>
        <p:spPr/>
        <p:txBody>
          <a:bodyPr/>
          <a:lstStyle>
            <a:lvl1pPr>
              <a:defRPr/>
            </a:lvl1pPr>
          </a:lstStyle>
          <a:p>
            <a:pPr>
              <a:defRPr/>
            </a:pPr>
            <a:r>
              <a:rPr lang="en-US" dirty="0"/>
              <a:t>www.nj.gov/bpu</a:t>
            </a:r>
          </a:p>
        </p:txBody>
      </p:sp>
      <p:sp>
        <p:nvSpPr>
          <p:cNvPr id="10" name="Slide Number Placeholder 5"/>
          <p:cNvSpPr>
            <a:spLocks noGrp="1"/>
          </p:cNvSpPr>
          <p:nvPr>
            <p:ph type="sldNum" sz="quarter" idx="12"/>
          </p:nvPr>
        </p:nvSpPr>
        <p:spPr/>
        <p:txBody>
          <a:bodyPr/>
          <a:lstStyle>
            <a:lvl1pPr>
              <a:defRPr/>
            </a:lvl1pPr>
          </a:lstStyle>
          <a:p>
            <a:pPr>
              <a:defRPr/>
            </a:pPr>
            <a:fld id="{BD5B8219-A66B-45BB-A158-9C3694CE90BB}" type="slidenum">
              <a:rPr lang="en-US"/>
              <a:pPr>
                <a:defRPr/>
              </a:pPr>
              <a:t>‹#›</a:t>
            </a:fld>
            <a:endParaRPr lang="en-US" dirty="0"/>
          </a:p>
        </p:txBody>
      </p:sp>
      <p:pic>
        <p:nvPicPr>
          <p:cNvPr id="11" name="Picture 10"/>
          <p:cNvPicPr>
            <a:picLocks noChangeAspect="1"/>
          </p:cNvPicPr>
          <p:nvPr userDrawn="1"/>
        </p:nvPicPr>
        <p:blipFill rotWithShape="1">
          <a:blip r:embed="rId3">
            <a:extLst>
              <a:ext uri="{28A0092B-C50C-407E-A947-70E740481C1C}">
                <a14:useLocalDpi xmlns:a14="http://schemas.microsoft.com/office/drawing/2010/main" val="0"/>
              </a:ext>
            </a:extLst>
          </a:blip>
          <a:srcRect t="17039" b="31845"/>
          <a:stretch/>
        </p:blipFill>
        <p:spPr>
          <a:xfrm>
            <a:off x="457200" y="5791200"/>
            <a:ext cx="3200401" cy="545308"/>
          </a:xfrm>
          <a:prstGeom prst="rect">
            <a:avLst/>
          </a:prstGeom>
        </p:spPr>
      </p:pic>
    </p:spTree>
    <p:extLst>
      <p:ext uri="{BB962C8B-B14F-4D97-AF65-F5344CB8AC3E}">
        <p14:creationId xmlns:p14="http://schemas.microsoft.com/office/powerpoint/2010/main" val="215526278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199" y="274638"/>
            <a:ext cx="8281607" cy="1143000"/>
          </a:xfrm>
          <a:prstGeom prst="rect">
            <a:avLst/>
          </a:prstGeom>
        </p:spPr>
        <p:txBody>
          <a:bodyPr/>
          <a:lstStyle/>
          <a:p>
            <a:r>
              <a:rPr lang="en-US"/>
              <a:t>Click to edit Master title style</a:t>
            </a:r>
            <a:endParaRPr lang="en-US" dirty="0"/>
          </a:p>
        </p:txBody>
      </p:sp>
      <p:sp>
        <p:nvSpPr>
          <p:cNvPr id="3" name="Content Placeholder 2"/>
          <p:cNvSpPr>
            <a:spLocks noGrp="1"/>
          </p:cNvSpPr>
          <p:nvPr>
            <p:ph idx="1"/>
          </p:nvPr>
        </p:nvSpPr>
        <p:spPr>
          <a:xfrm>
            <a:off x="457200" y="1600200"/>
            <a:ext cx="8229600" cy="4525963"/>
          </a:xfrm>
          <a:prstGeom prst="rect">
            <a:avLst/>
          </a:prstGeom>
        </p:spPr>
        <p:txBody>
          <a:bodyPr/>
          <a:lstStyle>
            <a:lvl1pPr>
              <a:defRPr b="0" i="0">
                <a:latin typeface="Avenir Book"/>
                <a:cs typeface="Avenir Book"/>
              </a:defRPr>
            </a:lvl1pPr>
            <a:lvl2pPr>
              <a:defRPr b="0" i="0">
                <a:latin typeface="Avenir Book"/>
                <a:cs typeface="Avenir Book"/>
              </a:defRPr>
            </a:lvl2pPr>
            <a:lvl3pPr>
              <a:defRPr b="0" i="0">
                <a:latin typeface="Avenir Book"/>
                <a:cs typeface="Avenir Book"/>
              </a:defRPr>
            </a:lvl3pPr>
            <a:lvl4pPr>
              <a:defRPr b="0" i="0">
                <a:latin typeface="Avenir Book"/>
                <a:cs typeface="Avenir Book"/>
              </a:defRPr>
            </a:lvl4pPr>
            <a:lvl5pPr>
              <a:defRPr b="0" i="0">
                <a:latin typeface="Avenir Book"/>
                <a:cs typeface="Avenir Book"/>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4" name="Picture 2" descr="Image result for facebook logo"/>
          <p:cNvPicPr>
            <a:picLocks noChangeAspect="1" noChangeArrowheads="1"/>
          </p:cNvPicPr>
          <p:nvPr userDrawn="1"/>
        </p:nvPicPr>
        <p:blipFill>
          <a:blip r:embed="rId2" cstate="email">
            <a:extLst>
              <a:ext uri="{28A0092B-C50C-407E-A947-70E740481C1C}">
                <a14:useLocalDpi xmlns:a14="http://schemas.microsoft.com/office/drawing/2010/main" val="0"/>
              </a:ext>
            </a:extLst>
          </a:blip>
          <a:srcRect/>
          <a:stretch>
            <a:fillRect/>
          </a:stretch>
        </p:blipFill>
        <p:spPr bwMode="auto">
          <a:xfrm>
            <a:off x="114935" y="6475094"/>
            <a:ext cx="311785" cy="311785"/>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14"/>
          <p:cNvPicPr>
            <a:picLocks noChangeAspect="1" noChangeArrowheads="1"/>
          </p:cNvPicPr>
          <p:nvPr userDrawn="1"/>
        </p:nvPicPr>
        <p:blipFill>
          <a:blip r:embed="rId3" cstate="email">
            <a:extLst>
              <a:ext uri="{28A0092B-C50C-407E-A947-70E740481C1C}">
                <a14:useLocalDpi xmlns:a14="http://schemas.microsoft.com/office/drawing/2010/main" val="0"/>
              </a:ext>
            </a:extLst>
          </a:blip>
          <a:srcRect/>
          <a:stretch>
            <a:fillRect/>
          </a:stretch>
        </p:blipFill>
        <p:spPr bwMode="auto">
          <a:xfrm>
            <a:off x="471011" y="6475094"/>
            <a:ext cx="311785" cy="31178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23339326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4" name="Rectangle 3"/>
          <p:cNvSpPr/>
          <p:nvPr/>
        </p:nvSpPr>
        <p:spPr>
          <a:xfrm>
            <a:off x="0" y="492125"/>
            <a:ext cx="9144000" cy="879475"/>
          </a:xfrm>
          <a:prstGeom prst="rect">
            <a:avLst/>
          </a:prstGeom>
          <a:gradFill flip="none" rotWithShape="1">
            <a:gsLst>
              <a:gs pos="0">
                <a:srgbClr val="FCF9D4"/>
              </a:gs>
              <a:gs pos="100000">
                <a:schemeClr val="bg1"/>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graphicFrame>
        <p:nvGraphicFramePr>
          <p:cNvPr id="5" name="Diagram 4"/>
          <p:cNvGraphicFramePr/>
          <p:nvPr/>
        </p:nvGraphicFramePr>
        <p:xfrm>
          <a:off x="381000" y="762000"/>
          <a:ext cx="4572000" cy="44196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Content Placeholder 2"/>
          <p:cNvSpPr>
            <a:spLocks noGrp="1"/>
          </p:cNvSpPr>
          <p:nvPr>
            <p:ph sz="half" idx="1"/>
          </p:nvPr>
        </p:nvSpPr>
        <p:spPr>
          <a:xfrm>
            <a:off x="5181600" y="1143000"/>
            <a:ext cx="3655502" cy="4038600"/>
          </a:xfrm>
        </p:spPr>
        <p:txBody>
          <a:bodyPr/>
          <a:lstStyle>
            <a:lvl1pPr algn="r">
              <a:defRPr sz="2800"/>
            </a:lvl1pPr>
            <a:lvl2pPr algn="r">
              <a:defRPr sz="2400"/>
            </a:lvl2pPr>
            <a:lvl3pPr marL="914400" indent="0">
              <a:buNone/>
              <a:defRPr sz="2000"/>
            </a:lvl3pPr>
            <a:lvl4pPr marL="1371600" indent="0">
              <a:buNone/>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p:txBody>
      </p:sp>
      <p:sp>
        <p:nvSpPr>
          <p:cNvPr id="6" name="Slide Number Placeholder 6"/>
          <p:cNvSpPr>
            <a:spLocks noGrp="1"/>
          </p:cNvSpPr>
          <p:nvPr>
            <p:ph type="sldNum" sz="quarter" idx="10"/>
          </p:nvPr>
        </p:nvSpPr>
        <p:spPr/>
        <p:txBody>
          <a:bodyPr/>
          <a:lstStyle>
            <a:lvl1pPr>
              <a:defRPr/>
            </a:lvl1pPr>
          </a:lstStyle>
          <a:p>
            <a:pPr>
              <a:defRPr/>
            </a:pPr>
            <a:fld id="{6BDF357B-7382-42C6-B2AC-8C38929953F9}" type="slidenum">
              <a:rPr lang="en-US"/>
              <a:pPr>
                <a:defRPr/>
              </a:pPr>
              <a:t>‹#›</a:t>
            </a:fld>
            <a:endParaRPr lang="en-US" dirty="0"/>
          </a:p>
        </p:txBody>
      </p:sp>
      <p:sp>
        <p:nvSpPr>
          <p:cNvPr id="8" name="Date Placeholder 3"/>
          <p:cNvSpPr>
            <a:spLocks noGrp="1"/>
          </p:cNvSpPr>
          <p:nvPr>
            <p:ph type="dt" sz="half" idx="11"/>
          </p:nvPr>
        </p:nvSpPr>
        <p:spPr>
          <a:xfrm>
            <a:off x="457200" y="6356350"/>
            <a:ext cx="2133600" cy="365125"/>
          </a:xfrm>
          <a:prstGeom prst="rect">
            <a:avLst/>
          </a:prstGeom>
        </p:spPr>
        <p:txBody>
          <a:bodyPr anchor="ctr"/>
          <a:lstStyle>
            <a:lvl1pPr>
              <a:defRPr sz="1200">
                <a:solidFill>
                  <a:srgbClr val="898FBA"/>
                </a:solidFill>
              </a:defRPr>
            </a:lvl1pPr>
          </a:lstStyle>
          <a:p>
            <a:pPr>
              <a:defRPr/>
            </a:pPr>
            <a:fld id="{71EF5040-83C9-422B-BD6F-E87D87872E73}" type="datetime1">
              <a:rPr lang="en-US" smtClean="0"/>
              <a:t>11/2/2022</a:t>
            </a:fld>
            <a:endParaRPr lang="en-US" dirty="0"/>
          </a:p>
        </p:txBody>
      </p:sp>
    </p:spTree>
    <p:extLst>
      <p:ext uri="{BB962C8B-B14F-4D97-AF65-F5344CB8AC3E}">
        <p14:creationId xmlns:p14="http://schemas.microsoft.com/office/powerpoint/2010/main" val="185955185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pic>
        <p:nvPicPr>
          <p:cNvPr id="4" name="Picture 2" descr="C:\Users\jamieson\Desktop\Copy of NJBPU PP.png"/>
          <p:cNvPicPr>
            <a:picLocks noChangeAspect="1" noChangeArrowheads="1"/>
          </p:cNvPicPr>
          <p:nvPr/>
        </p:nvPicPr>
        <p:blipFill>
          <a:blip r:embed="rId2">
            <a:extLst>
              <a:ext uri="{28A0092B-C50C-407E-A947-70E740481C1C}">
                <a14:useLocalDpi xmlns:a14="http://schemas.microsoft.com/office/drawing/2010/main" val="0"/>
              </a:ext>
            </a:extLst>
          </a:blip>
          <a:srcRect t="24889"/>
          <a:stretch>
            <a:fillRect/>
          </a:stretch>
        </p:blipFill>
        <p:spPr bwMode="auto">
          <a:xfrm>
            <a:off x="0" y="295275"/>
            <a:ext cx="9144000" cy="1609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Picture Placeholder 2"/>
          <p:cNvSpPr>
            <a:spLocks noGrp="1"/>
          </p:cNvSpPr>
          <p:nvPr>
            <p:ph type="pic" idx="1"/>
          </p:nvPr>
        </p:nvSpPr>
        <p:spPr>
          <a:xfrm>
            <a:off x="-32982" y="1849376"/>
            <a:ext cx="9176982" cy="3813174"/>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a:t>Click icon to add picture</a:t>
            </a:r>
          </a:p>
        </p:txBody>
      </p:sp>
      <p:sp>
        <p:nvSpPr>
          <p:cNvPr id="2" name="Title 1"/>
          <p:cNvSpPr>
            <a:spLocks noGrp="1"/>
          </p:cNvSpPr>
          <p:nvPr>
            <p:ph type="title"/>
          </p:nvPr>
        </p:nvSpPr>
        <p:spPr>
          <a:xfrm>
            <a:off x="5105400" y="1600200"/>
            <a:ext cx="3352800" cy="3048000"/>
          </a:xfrm>
          <a:prstGeom prst="rect">
            <a:avLst/>
          </a:prstGeom>
          <a:solidFill>
            <a:srgbClr val="95C9FD">
              <a:alpha val="54902"/>
            </a:srgbClr>
          </a:solidFill>
        </p:spPr>
        <p:txBody>
          <a:bodyPr/>
          <a:lstStyle>
            <a:lvl1pPr algn="l">
              <a:defRPr b="1" cap="all" baseline="0">
                <a:solidFill>
                  <a:schemeClr val="bg1"/>
                </a:solidFill>
                <a:latin typeface="+mn-lt"/>
              </a:defRPr>
            </a:lvl1pPr>
          </a:lstStyle>
          <a:p>
            <a:r>
              <a:rPr lang="en-US"/>
              <a:t>Click to edit Master title style</a:t>
            </a:r>
            <a:endParaRPr lang="en-US" dirty="0"/>
          </a:p>
        </p:txBody>
      </p:sp>
      <p:sp>
        <p:nvSpPr>
          <p:cNvPr id="6" name="Date Placeholder 2"/>
          <p:cNvSpPr>
            <a:spLocks noGrp="1"/>
          </p:cNvSpPr>
          <p:nvPr>
            <p:ph type="dt" sz="half" idx="10"/>
          </p:nvPr>
        </p:nvSpPr>
        <p:spPr/>
        <p:txBody>
          <a:bodyPr/>
          <a:lstStyle>
            <a:lvl1pPr>
              <a:defRPr/>
            </a:lvl1pPr>
          </a:lstStyle>
          <a:p>
            <a:pPr>
              <a:defRPr/>
            </a:pPr>
            <a:fld id="{5219FA22-7C81-4FCA-8996-695A0152D6B9}" type="datetime1">
              <a:rPr lang="en-US" smtClean="0"/>
              <a:t>11/2/2022</a:t>
            </a:fld>
            <a:endParaRPr lang="en-US" dirty="0"/>
          </a:p>
        </p:txBody>
      </p:sp>
      <p:sp>
        <p:nvSpPr>
          <p:cNvPr id="7" name="Footer Placeholder 3"/>
          <p:cNvSpPr>
            <a:spLocks noGrp="1"/>
          </p:cNvSpPr>
          <p:nvPr>
            <p:ph type="ftr" sz="quarter" idx="11"/>
          </p:nvPr>
        </p:nvSpPr>
        <p:spPr/>
        <p:txBody>
          <a:bodyPr/>
          <a:lstStyle>
            <a:lvl1pPr>
              <a:defRPr/>
            </a:lvl1pPr>
          </a:lstStyle>
          <a:p>
            <a:pPr>
              <a:defRPr/>
            </a:pPr>
            <a:r>
              <a:rPr lang="en-US" dirty="0"/>
              <a:t>www.nj.gov/bpu</a:t>
            </a:r>
          </a:p>
        </p:txBody>
      </p:sp>
      <p:sp>
        <p:nvSpPr>
          <p:cNvPr id="9" name="Slide Number Placeholder 4"/>
          <p:cNvSpPr>
            <a:spLocks noGrp="1"/>
          </p:cNvSpPr>
          <p:nvPr>
            <p:ph type="sldNum" sz="quarter" idx="12"/>
          </p:nvPr>
        </p:nvSpPr>
        <p:spPr/>
        <p:txBody>
          <a:bodyPr/>
          <a:lstStyle>
            <a:lvl1pPr>
              <a:defRPr/>
            </a:lvl1pPr>
          </a:lstStyle>
          <a:p>
            <a:pPr>
              <a:defRPr/>
            </a:pPr>
            <a:fld id="{C5E62A1D-9A36-4C9C-9E9D-D3E20A6361F0}" type="slidenum">
              <a:rPr lang="en-US"/>
              <a:pPr>
                <a:defRPr/>
              </a:pPr>
              <a:t>‹#›</a:t>
            </a:fld>
            <a:endParaRPr lang="en-US" dirty="0"/>
          </a:p>
        </p:txBody>
      </p:sp>
      <p:pic>
        <p:nvPicPr>
          <p:cNvPr id="10" name="Picture 9"/>
          <p:cNvPicPr>
            <a:picLocks noChangeAspect="1"/>
          </p:cNvPicPr>
          <p:nvPr userDrawn="1"/>
        </p:nvPicPr>
        <p:blipFill rotWithShape="1">
          <a:blip r:embed="rId3">
            <a:extLst>
              <a:ext uri="{28A0092B-C50C-407E-A947-70E740481C1C}">
                <a14:useLocalDpi xmlns:a14="http://schemas.microsoft.com/office/drawing/2010/main" val="0"/>
              </a:ext>
            </a:extLst>
          </a:blip>
          <a:srcRect t="17039" b="31845"/>
          <a:stretch/>
        </p:blipFill>
        <p:spPr>
          <a:xfrm>
            <a:off x="457199" y="5791200"/>
            <a:ext cx="3200401" cy="545308"/>
          </a:xfrm>
          <a:prstGeom prst="rect">
            <a:avLst/>
          </a:prstGeom>
        </p:spPr>
      </p:pic>
    </p:spTree>
    <p:extLst>
      <p:ext uri="{BB962C8B-B14F-4D97-AF65-F5344CB8AC3E}">
        <p14:creationId xmlns:p14="http://schemas.microsoft.com/office/powerpoint/2010/main" val="67293068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1752600"/>
            <a:ext cx="8229600" cy="1143000"/>
          </a:xfrm>
          <a:prstGeom prst="rect">
            <a:avLst/>
          </a:prstGeom>
        </p:spPr>
        <p:txBody>
          <a:bodyPr/>
          <a:lstStyle>
            <a:lvl1pPr>
              <a:defRPr/>
            </a:lvl1pPr>
          </a:lstStyle>
          <a:p>
            <a:r>
              <a:rPr lang="en-US"/>
              <a:t>Click to edit Master title style</a:t>
            </a:r>
            <a:endParaRPr lang="en-US" dirty="0"/>
          </a:p>
        </p:txBody>
      </p:sp>
      <p:sp>
        <p:nvSpPr>
          <p:cNvPr id="4" name="Content Placeholder 3"/>
          <p:cNvSpPr>
            <a:spLocks noGrp="1"/>
          </p:cNvSpPr>
          <p:nvPr>
            <p:ph sz="half" idx="2"/>
          </p:nvPr>
        </p:nvSpPr>
        <p:spPr>
          <a:xfrm>
            <a:off x="457200" y="2819400"/>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Content Placeholder 5"/>
          <p:cNvSpPr>
            <a:spLocks noGrp="1"/>
          </p:cNvSpPr>
          <p:nvPr>
            <p:ph sz="quarter" idx="4"/>
          </p:nvPr>
        </p:nvSpPr>
        <p:spPr>
          <a:xfrm>
            <a:off x="4648200" y="2819400"/>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3"/>
          <p:cNvSpPr>
            <a:spLocks noGrp="1"/>
          </p:cNvSpPr>
          <p:nvPr>
            <p:ph type="dt" sz="half" idx="10"/>
          </p:nvPr>
        </p:nvSpPr>
        <p:spPr/>
        <p:txBody>
          <a:bodyPr/>
          <a:lstStyle>
            <a:lvl1pPr>
              <a:defRPr/>
            </a:lvl1pPr>
          </a:lstStyle>
          <a:p>
            <a:pPr>
              <a:defRPr/>
            </a:pPr>
            <a:fld id="{542C4A5D-EC5B-4EF3-976E-A1E2E4C2D3BB}" type="datetime1">
              <a:rPr lang="en-US" smtClean="0"/>
              <a:t>11/2/2022</a:t>
            </a:fld>
            <a:endParaRPr lang="en-US" dirty="0"/>
          </a:p>
        </p:txBody>
      </p:sp>
      <p:sp>
        <p:nvSpPr>
          <p:cNvPr id="7" name="Footer Placeholder 4"/>
          <p:cNvSpPr>
            <a:spLocks noGrp="1"/>
          </p:cNvSpPr>
          <p:nvPr>
            <p:ph type="ftr" sz="quarter" idx="11"/>
          </p:nvPr>
        </p:nvSpPr>
        <p:spPr/>
        <p:txBody>
          <a:bodyPr/>
          <a:lstStyle>
            <a:lvl1pPr>
              <a:defRPr/>
            </a:lvl1pPr>
          </a:lstStyle>
          <a:p>
            <a:pPr>
              <a:defRPr/>
            </a:pPr>
            <a:r>
              <a:rPr lang="en-US" dirty="0"/>
              <a:t>www.nj.gov/bpu</a:t>
            </a:r>
          </a:p>
        </p:txBody>
      </p:sp>
      <p:sp>
        <p:nvSpPr>
          <p:cNvPr id="8" name="Slide Number Placeholder 5"/>
          <p:cNvSpPr>
            <a:spLocks noGrp="1"/>
          </p:cNvSpPr>
          <p:nvPr>
            <p:ph type="sldNum" sz="quarter" idx="12"/>
          </p:nvPr>
        </p:nvSpPr>
        <p:spPr/>
        <p:txBody>
          <a:bodyPr/>
          <a:lstStyle>
            <a:lvl1pPr>
              <a:defRPr/>
            </a:lvl1pPr>
          </a:lstStyle>
          <a:p>
            <a:pPr>
              <a:defRPr/>
            </a:pPr>
            <a:fld id="{1395A5F1-E218-44E7-9417-0D837C4DDD66}" type="slidenum">
              <a:rPr lang="en-US"/>
              <a:pPr>
                <a:defRPr/>
              </a:pPr>
              <a:t>‹#›</a:t>
            </a:fld>
            <a:endParaRPr lang="en-US" dirty="0"/>
          </a:p>
        </p:txBody>
      </p:sp>
    </p:spTree>
    <p:extLst>
      <p:ext uri="{BB962C8B-B14F-4D97-AF65-F5344CB8AC3E}">
        <p14:creationId xmlns:p14="http://schemas.microsoft.com/office/powerpoint/2010/main" val="261981299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2" name="Slide Number Placeholder 5"/>
          <p:cNvSpPr>
            <a:spLocks noGrp="1"/>
          </p:cNvSpPr>
          <p:nvPr>
            <p:ph type="sldNum" sz="quarter" idx="10"/>
          </p:nvPr>
        </p:nvSpPr>
        <p:spPr/>
        <p:txBody>
          <a:bodyPr/>
          <a:lstStyle>
            <a:lvl1pPr>
              <a:defRPr/>
            </a:lvl1pPr>
          </a:lstStyle>
          <a:p>
            <a:pPr>
              <a:defRPr/>
            </a:pPr>
            <a:fld id="{ECFFE2C1-64F2-48F8-A981-CB670B829A22}" type="slidenum">
              <a:rPr lang="en-US"/>
              <a:pPr>
                <a:defRPr/>
              </a:pPr>
              <a:t>‹#›</a:t>
            </a:fld>
            <a:endParaRPr lang="en-US" dirty="0"/>
          </a:p>
        </p:txBody>
      </p:sp>
      <p:sp>
        <p:nvSpPr>
          <p:cNvPr id="4" name="Date Placeholder 3"/>
          <p:cNvSpPr>
            <a:spLocks noGrp="1"/>
          </p:cNvSpPr>
          <p:nvPr>
            <p:ph type="dt" sz="half" idx="11"/>
          </p:nvPr>
        </p:nvSpPr>
        <p:spPr>
          <a:xfrm>
            <a:off x="457200" y="6356350"/>
            <a:ext cx="2133600" cy="365125"/>
          </a:xfrm>
          <a:prstGeom prst="rect">
            <a:avLst/>
          </a:prstGeom>
        </p:spPr>
        <p:txBody>
          <a:bodyPr anchor="ctr"/>
          <a:lstStyle>
            <a:lvl1pPr>
              <a:defRPr sz="1200">
                <a:solidFill>
                  <a:srgbClr val="898FBA"/>
                </a:solidFill>
              </a:defRPr>
            </a:lvl1pPr>
          </a:lstStyle>
          <a:p>
            <a:pPr>
              <a:defRPr/>
            </a:pPr>
            <a:fld id="{960958B1-0316-49F1-BA10-0CFF8C8820EB}" type="datetime1">
              <a:rPr lang="en-US" smtClean="0"/>
              <a:t>11/2/2022</a:t>
            </a:fld>
            <a:endParaRPr lang="en-US" dirty="0"/>
          </a:p>
        </p:txBody>
      </p:sp>
    </p:spTree>
    <p:extLst>
      <p:ext uri="{BB962C8B-B14F-4D97-AF65-F5344CB8AC3E}">
        <p14:creationId xmlns:p14="http://schemas.microsoft.com/office/powerpoint/2010/main" val="275967334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Slide Number Placeholder 5"/>
          <p:cNvSpPr>
            <a:spLocks noGrp="1"/>
          </p:cNvSpPr>
          <p:nvPr>
            <p:ph type="sldNum" sz="quarter" idx="10"/>
          </p:nvPr>
        </p:nvSpPr>
        <p:spPr/>
        <p:txBody>
          <a:bodyPr/>
          <a:lstStyle>
            <a:lvl1pPr>
              <a:defRPr/>
            </a:lvl1pPr>
          </a:lstStyle>
          <a:p>
            <a:pPr>
              <a:defRPr/>
            </a:pPr>
            <a:fld id="{FFE3E393-60F6-4612-8FB5-4F3506215FC7}" type="slidenum">
              <a:rPr lang="en-US"/>
              <a:pPr>
                <a:defRPr/>
              </a:pPr>
              <a:t>‹#›</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anchor="ctr"/>
          <a:lstStyle>
            <a:lvl1pPr algn="ctr">
              <a:defRPr sz="1200">
                <a:solidFill>
                  <a:srgbClr val="898FBA"/>
                </a:solidFill>
              </a:defRPr>
            </a:lvl1pPr>
          </a:lstStyle>
          <a:p>
            <a:pPr>
              <a:defRPr/>
            </a:pPr>
            <a:r>
              <a:rPr lang="en-US" dirty="0"/>
              <a:t>www.nj.gov/bpu</a:t>
            </a:r>
          </a:p>
        </p:txBody>
      </p:sp>
    </p:spTree>
    <p:extLst>
      <p:ext uri="{BB962C8B-B14F-4D97-AF65-F5344CB8AC3E}">
        <p14:creationId xmlns:p14="http://schemas.microsoft.com/office/powerpoint/2010/main" val="128801420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lvl1pPr fontAlgn="auto">
              <a:spcBef>
                <a:spcPts val="0"/>
              </a:spcBef>
              <a:spcAft>
                <a:spcPts val="0"/>
              </a:spcAft>
              <a:defRPr>
                <a:latin typeface="Arial" panose="020B0604020202020204" pitchFamily="34" charset="0"/>
                <a:cs typeface="Arial" panose="020B0604020202020204" pitchFamily="34" charset="0"/>
              </a:defRPr>
            </a:lvl1pPr>
          </a:lstStyle>
          <a:p>
            <a:pPr>
              <a:defRPr/>
            </a:pPr>
            <a:r>
              <a:rPr lang="en-US" dirty="0"/>
              <a:t>www.nj.gov/bpu</a:t>
            </a:r>
          </a:p>
        </p:txBody>
      </p:sp>
      <p:sp>
        <p:nvSpPr>
          <p:cNvPr id="7" name="Slide Number Placeholder 6"/>
          <p:cNvSpPr>
            <a:spLocks noGrp="1"/>
          </p:cNvSpPr>
          <p:nvPr>
            <p:ph type="sldNum" sz="quarter" idx="12"/>
          </p:nvPr>
        </p:nvSpPr>
        <p:spPr/>
        <p:txBody>
          <a:bodyPr/>
          <a:lstStyle>
            <a:lvl1pPr>
              <a:defRPr/>
            </a:lvl1pPr>
          </a:lstStyle>
          <a:p>
            <a:pPr>
              <a:defRPr/>
            </a:pPr>
            <a:fld id="{945B8AE8-448B-40DB-93C9-5B41454D516D}" type="slidenum">
              <a:rPr lang="en-US"/>
              <a:pPr>
                <a:defRPr/>
              </a:pPr>
              <a:t>‹#›</a:t>
            </a:fld>
            <a:endParaRPr lang="en-US" dirty="0"/>
          </a:p>
        </p:txBody>
      </p:sp>
    </p:spTree>
    <p:extLst>
      <p:ext uri="{BB962C8B-B14F-4D97-AF65-F5344CB8AC3E}">
        <p14:creationId xmlns:p14="http://schemas.microsoft.com/office/powerpoint/2010/main" val="348841158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81000" y="1524000"/>
            <a:ext cx="3008313" cy="1130300"/>
          </a:xfrm>
        </p:spPr>
        <p:txBody>
          <a:bodyPr anchor="b"/>
          <a:lstStyle>
            <a:lvl1pPr algn="l">
              <a:defRPr sz="2000" b="1">
                <a:solidFill>
                  <a:schemeClr val="bg1"/>
                </a:solidFill>
              </a:defRPr>
            </a:lvl1pPr>
          </a:lstStyle>
          <a:p>
            <a:r>
              <a:rPr lang="en-US" dirty="0"/>
              <a:t>Click to edit Master title style</a:t>
            </a:r>
          </a:p>
        </p:txBody>
      </p:sp>
      <p:sp>
        <p:nvSpPr>
          <p:cNvPr id="3" name="Content Placeholder 2"/>
          <p:cNvSpPr>
            <a:spLocks noGrp="1"/>
          </p:cNvSpPr>
          <p:nvPr>
            <p:ph idx="1"/>
          </p:nvPr>
        </p:nvSpPr>
        <p:spPr>
          <a:xfrm>
            <a:off x="3962400" y="273050"/>
            <a:ext cx="472440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381000" y="2743200"/>
            <a:ext cx="3008313" cy="33956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
        <p:nvSpPr>
          <p:cNvPr id="5" name="Slide Number Placeholder 5"/>
          <p:cNvSpPr>
            <a:spLocks noGrp="1"/>
          </p:cNvSpPr>
          <p:nvPr>
            <p:ph type="sldNum" sz="quarter" idx="10"/>
          </p:nvPr>
        </p:nvSpPr>
        <p:spPr/>
        <p:txBody>
          <a:bodyPr/>
          <a:lstStyle>
            <a:lvl1pPr>
              <a:defRPr/>
            </a:lvl1pPr>
          </a:lstStyle>
          <a:p>
            <a:pPr>
              <a:defRPr/>
            </a:pPr>
            <a:fld id="{4F3715B1-6467-4C62-96D0-57D4E60390BA}" type="slidenum">
              <a:rPr lang="en-US"/>
              <a:pPr>
                <a:defRPr/>
              </a:pPr>
              <a:t>‹#›</a:t>
            </a:fld>
            <a:endParaRPr lang="en-US" dirty="0"/>
          </a:p>
        </p:txBody>
      </p:sp>
      <p:sp>
        <p:nvSpPr>
          <p:cNvPr id="6" name="Footer Placeholder 4"/>
          <p:cNvSpPr>
            <a:spLocks noGrp="1"/>
          </p:cNvSpPr>
          <p:nvPr>
            <p:ph type="ftr" sz="quarter" idx="3"/>
          </p:nvPr>
        </p:nvSpPr>
        <p:spPr>
          <a:xfrm>
            <a:off x="3124200" y="6356350"/>
            <a:ext cx="2895600" cy="365125"/>
          </a:xfrm>
          <a:prstGeom prst="rect">
            <a:avLst/>
          </a:prstGeom>
        </p:spPr>
        <p:txBody>
          <a:bodyPr anchor="ctr"/>
          <a:lstStyle>
            <a:lvl1pPr algn="ctr">
              <a:defRPr sz="1200">
                <a:solidFill>
                  <a:srgbClr val="898FBA"/>
                </a:solidFill>
              </a:defRPr>
            </a:lvl1pPr>
          </a:lstStyle>
          <a:p>
            <a:pPr>
              <a:defRPr/>
            </a:pPr>
            <a:r>
              <a:rPr lang="en-US" dirty="0"/>
              <a:t>www.nj.gov/bpu</a:t>
            </a:r>
          </a:p>
        </p:txBody>
      </p:sp>
    </p:spTree>
    <p:extLst>
      <p:ext uri="{BB962C8B-B14F-4D97-AF65-F5344CB8AC3E}">
        <p14:creationId xmlns:p14="http://schemas.microsoft.com/office/powerpoint/2010/main" val="61738642"/>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61856" y="685800"/>
            <a:ext cx="7772400" cy="1470025"/>
          </a:xfrm>
        </p:spPr>
        <p:txBody>
          <a:bodyPr/>
          <a:lstStyle/>
          <a:p>
            <a:r>
              <a:rPr lang="en-US" dirty="0"/>
              <a:t>Click to edit Master title style</a:t>
            </a:r>
          </a:p>
        </p:txBody>
      </p:sp>
      <p:sp>
        <p:nvSpPr>
          <p:cNvPr id="3" name="Subtitle 2"/>
          <p:cNvSpPr>
            <a:spLocks noGrp="1"/>
          </p:cNvSpPr>
          <p:nvPr>
            <p:ph type="subTitle" idx="1"/>
          </p:nvPr>
        </p:nvSpPr>
        <p:spPr>
          <a:xfrm>
            <a:off x="1447800" y="2362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
        <p:nvSpPr>
          <p:cNvPr id="8" name="Date Placeholder 3"/>
          <p:cNvSpPr>
            <a:spLocks noGrp="1"/>
          </p:cNvSpPr>
          <p:nvPr>
            <p:ph type="dt" sz="half" idx="10"/>
          </p:nvPr>
        </p:nvSpPr>
        <p:spPr>
          <a:xfrm>
            <a:off x="457200" y="6356350"/>
            <a:ext cx="2133600" cy="365125"/>
          </a:xfrm>
          <a:prstGeom prst="rect">
            <a:avLst/>
          </a:prstGeom>
        </p:spPr>
        <p:txBody>
          <a:bodyPr/>
          <a:lstStyle>
            <a:lvl1pPr>
              <a:defRPr/>
            </a:lvl1pPr>
          </a:lstStyle>
          <a:p>
            <a:pPr>
              <a:defRPr/>
            </a:pPr>
            <a:fld id="{22E50E84-E608-49FC-894A-0FECC615FE50}" type="datetime1">
              <a:rPr lang="en-US" smtClean="0"/>
              <a:t>11/2/2022</a:t>
            </a:fld>
            <a:endParaRPr lang="en-US" dirty="0"/>
          </a:p>
        </p:txBody>
      </p:sp>
      <p:sp>
        <p:nvSpPr>
          <p:cNvPr id="9" name="Footer Placeholder 4"/>
          <p:cNvSpPr>
            <a:spLocks noGrp="1"/>
          </p:cNvSpPr>
          <p:nvPr>
            <p:ph type="ftr" sz="quarter" idx="11"/>
          </p:nvPr>
        </p:nvSpPr>
        <p:spPr>
          <a:xfrm>
            <a:off x="3124200" y="6356350"/>
            <a:ext cx="2895600" cy="365125"/>
          </a:xfrm>
          <a:prstGeom prst="rect">
            <a:avLst/>
          </a:prstGeom>
        </p:spPr>
        <p:txBody>
          <a:bodyPr/>
          <a:lstStyle>
            <a:lvl1pPr>
              <a:defRPr smtClean="0"/>
            </a:lvl1pPr>
          </a:lstStyle>
          <a:p>
            <a:pPr>
              <a:defRPr/>
            </a:pPr>
            <a:r>
              <a:rPr lang="en-US" dirty="0"/>
              <a:t>www.nj.gov/bpu</a:t>
            </a:r>
          </a:p>
        </p:txBody>
      </p:sp>
      <p:sp>
        <p:nvSpPr>
          <p:cNvPr id="10" name="Slide Number Placeholder 5"/>
          <p:cNvSpPr>
            <a:spLocks noGrp="1"/>
          </p:cNvSpPr>
          <p:nvPr>
            <p:ph type="sldNum" sz="quarter" idx="12"/>
          </p:nvPr>
        </p:nvSpPr>
        <p:spPr/>
        <p:txBody>
          <a:bodyPr/>
          <a:lstStyle>
            <a:lvl1pPr>
              <a:defRPr/>
            </a:lvl1pPr>
          </a:lstStyle>
          <a:p>
            <a:pPr>
              <a:defRPr/>
            </a:pPr>
            <a:fld id="{0B14CC1D-7A16-4BFB-AEF2-2500911D3F2E}" type="slidenum">
              <a:rPr lang="en-US"/>
              <a:pPr>
                <a:defRPr/>
              </a:pPr>
              <a:t>‹#›</a:t>
            </a:fld>
            <a:endParaRPr lang="en-US" dirty="0"/>
          </a:p>
        </p:txBody>
      </p:sp>
      <p:pic>
        <p:nvPicPr>
          <p:cNvPr id="11" name="Picture 10"/>
          <p:cNvPicPr>
            <a:picLocks noChangeAspect="1"/>
          </p:cNvPicPr>
          <p:nvPr userDrawn="1"/>
        </p:nvPicPr>
        <p:blipFill rotWithShape="1">
          <a:blip r:embed="rId2">
            <a:extLst>
              <a:ext uri="{28A0092B-C50C-407E-A947-70E740481C1C}">
                <a14:useLocalDpi xmlns:a14="http://schemas.microsoft.com/office/drawing/2010/main" val="0"/>
              </a:ext>
            </a:extLst>
          </a:blip>
          <a:srcRect t="17039" b="31845"/>
          <a:stretch/>
        </p:blipFill>
        <p:spPr>
          <a:xfrm>
            <a:off x="457199" y="5105400"/>
            <a:ext cx="3200401" cy="545308"/>
          </a:xfrm>
          <a:prstGeom prst="rect">
            <a:avLst/>
          </a:prstGeom>
        </p:spPr>
      </p:pic>
    </p:spTree>
    <p:extLst>
      <p:ext uri="{BB962C8B-B14F-4D97-AF65-F5344CB8AC3E}">
        <p14:creationId xmlns:p14="http://schemas.microsoft.com/office/powerpoint/2010/main" val="203128406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7" name="Rectangle 6"/>
          <p:cNvSpPr/>
          <p:nvPr/>
        </p:nvSpPr>
        <p:spPr>
          <a:xfrm>
            <a:off x="0" y="492125"/>
            <a:ext cx="9144000" cy="879475"/>
          </a:xfrm>
          <a:prstGeom prst="rect">
            <a:avLst/>
          </a:prstGeom>
          <a:gradFill flip="none" rotWithShape="1">
            <a:gsLst>
              <a:gs pos="0">
                <a:srgbClr val="FCF9D4"/>
              </a:gs>
              <a:gs pos="100000">
                <a:schemeClr val="bg1"/>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graphicFrame>
        <p:nvGraphicFramePr>
          <p:cNvPr id="8" name="Chart 9"/>
          <p:cNvGraphicFramePr>
            <a:graphicFrameLocks/>
          </p:cNvGraphicFramePr>
          <p:nvPr/>
        </p:nvGraphicFramePr>
        <p:xfrm>
          <a:off x="558800" y="1778000"/>
          <a:ext cx="3911600" cy="3733800"/>
        </p:xfrm>
        <a:graphic>
          <a:graphicData uri="http://schemas.openxmlformats.org/presentationml/2006/ole">
            <mc:AlternateContent xmlns:mc="http://schemas.openxmlformats.org/markup-compatibility/2006">
              <mc:Choice xmlns:v="urn:schemas-microsoft-com:vml" Requires="v">
                <p:oleObj spid="_x0000_s11637" r:id="rId3" imgW="3907875" imgH="3731075" progId="Excel.Chart.8">
                  <p:embed/>
                </p:oleObj>
              </mc:Choice>
              <mc:Fallback>
                <p:oleObj r:id="rId3" imgW="3907875" imgH="3731075" progId="Excel.Chart.8">
                  <p:embed/>
                  <p:pic>
                    <p:nvPicPr>
                      <p:cNvPr id="8" name="Chart 9"/>
                      <p:cNvPicPr>
                        <a:picLocks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58800" y="1778000"/>
                        <a:ext cx="3911600" cy="37338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 name="Title 1"/>
          <p:cNvSpPr>
            <a:spLocks noGrp="1"/>
          </p:cNvSpPr>
          <p:nvPr>
            <p:ph type="title"/>
          </p:nvPr>
        </p:nvSpPr>
        <p:spPr/>
        <p:txBody>
          <a:bodyPr/>
          <a:lstStyle>
            <a:lvl1pPr>
              <a:defRPr/>
            </a:lvl1pPr>
          </a:lstStyle>
          <a:p>
            <a:r>
              <a:rPr lang="en-US"/>
              <a:t>Click to edit Master title style</a:t>
            </a:r>
          </a:p>
        </p:txBody>
      </p:sp>
      <p:sp>
        <p:nvSpPr>
          <p:cNvPr id="5" name="Text Placeholder 4"/>
          <p:cNvSpPr>
            <a:spLocks noGrp="1"/>
          </p:cNvSpPr>
          <p:nvPr>
            <p:ph type="body" sz="quarter" idx="3"/>
          </p:nvPr>
        </p:nvSpPr>
        <p:spPr>
          <a:xfrm>
            <a:off x="4648200" y="1981200"/>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p:cNvSpPr>
            <a:spLocks noGrp="1"/>
          </p:cNvSpPr>
          <p:nvPr>
            <p:ph sz="quarter" idx="4"/>
          </p:nvPr>
        </p:nvSpPr>
        <p:spPr>
          <a:xfrm>
            <a:off x="4648200" y="2590800"/>
            <a:ext cx="4041775" cy="2854325"/>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Slide Number Placeholder 8"/>
          <p:cNvSpPr>
            <a:spLocks noGrp="1"/>
          </p:cNvSpPr>
          <p:nvPr>
            <p:ph type="sldNum" sz="quarter" idx="10"/>
          </p:nvPr>
        </p:nvSpPr>
        <p:spPr/>
        <p:txBody>
          <a:bodyPr/>
          <a:lstStyle>
            <a:lvl1pPr>
              <a:defRPr/>
            </a:lvl1pPr>
          </a:lstStyle>
          <a:p>
            <a:pPr>
              <a:defRPr/>
            </a:pPr>
            <a:fld id="{67FB471C-F983-4089-88F3-BB8E7758DF70}" type="slidenum">
              <a:rPr lang="en-US"/>
              <a:pPr>
                <a:defRPr/>
              </a:pPr>
              <a:t>‹#›</a:t>
            </a:fld>
            <a:endParaRPr lang="en-US" dirty="0"/>
          </a:p>
        </p:txBody>
      </p:sp>
      <p:sp>
        <p:nvSpPr>
          <p:cNvPr id="11" name="Date Placeholder 3"/>
          <p:cNvSpPr>
            <a:spLocks noGrp="1"/>
          </p:cNvSpPr>
          <p:nvPr>
            <p:ph type="dt" sz="half" idx="11"/>
          </p:nvPr>
        </p:nvSpPr>
        <p:spPr>
          <a:xfrm>
            <a:off x="457200" y="6356350"/>
            <a:ext cx="2133600" cy="365125"/>
          </a:xfrm>
          <a:prstGeom prst="rect">
            <a:avLst/>
          </a:prstGeom>
        </p:spPr>
        <p:txBody>
          <a:bodyPr anchor="ctr"/>
          <a:lstStyle>
            <a:lvl1pPr>
              <a:defRPr sz="1200">
                <a:solidFill>
                  <a:srgbClr val="898FBA"/>
                </a:solidFill>
              </a:defRPr>
            </a:lvl1pPr>
          </a:lstStyle>
          <a:p>
            <a:pPr>
              <a:defRPr/>
            </a:pPr>
            <a:fld id="{42F69090-5D1B-49C6-A6F8-2E1703EDB3FD}" type="datetime1">
              <a:rPr lang="en-US" smtClean="0"/>
              <a:t>11/2/2022</a:t>
            </a:fld>
            <a:endParaRPr lang="en-US" dirty="0"/>
          </a:p>
        </p:txBody>
      </p:sp>
    </p:spTree>
    <p:extLst>
      <p:ext uri="{BB962C8B-B14F-4D97-AF65-F5344CB8AC3E}">
        <p14:creationId xmlns:p14="http://schemas.microsoft.com/office/powerpoint/2010/main" val="48013847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3" name="Rectangle 2"/>
          <p:cNvSpPr/>
          <p:nvPr/>
        </p:nvSpPr>
        <p:spPr>
          <a:xfrm>
            <a:off x="0" y="492125"/>
            <a:ext cx="9144000" cy="879475"/>
          </a:xfrm>
          <a:prstGeom prst="rect">
            <a:avLst/>
          </a:prstGeom>
          <a:gradFill flip="none" rotWithShape="1">
            <a:gsLst>
              <a:gs pos="0">
                <a:srgbClr val="FCF9D4"/>
              </a:gs>
              <a:gs pos="100000">
                <a:schemeClr val="bg1"/>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graphicFrame>
        <p:nvGraphicFramePr>
          <p:cNvPr id="4" name="Chart 9"/>
          <p:cNvGraphicFramePr>
            <a:graphicFrameLocks/>
          </p:cNvGraphicFramePr>
          <p:nvPr/>
        </p:nvGraphicFramePr>
        <p:xfrm>
          <a:off x="1168400" y="1625600"/>
          <a:ext cx="6731000" cy="3759200"/>
        </p:xfrm>
        <a:graphic>
          <a:graphicData uri="http://schemas.openxmlformats.org/presentationml/2006/ole">
            <mc:AlternateContent xmlns:mc="http://schemas.openxmlformats.org/markup-compatibility/2006">
              <mc:Choice xmlns:v="urn:schemas-microsoft-com:vml" Requires="v">
                <p:oleObj spid="_x0000_s12661" r:id="rId3" imgW="6730567" imgH="3755461" progId="Excel.Chart.8">
                  <p:embed/>
                </p:oleObj>
              </mc:Choice>
              <mc:Fallback>
                <p:oleObj r:id="rId3" imgW="6730567" imgH="3755461" progId="Excel.Chart.8">
                  <p:embed/>
                  <p:pic>
                    <p:nvPicPr>
                      <p:cNvPr id="4" name="Chart 9"/>
                      <p:cNvPicPr>
                        <a:picLocks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68400" y="1625600"/>
                        <a:ext cx="6731000" cy="37592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 name="Title 1"/>
          <p:cNvSpPr>
            <a:spLocks noGrp="1"/>
          </p:cNvSpPr>
          <p:nvPr>
            <p:ph type="title"/>
          </p:nvPr>
        </p:nvSpPr>
        <p:spPr/>
        <p:txBody>
          <a:bodyPr/>
          <a:lstStyle/>
          <a:p>
            <a:r>
              <a:rPr lang="en-US"/>
              <a:t>Click to edit Master title style</a:t>
            </a:r>
          </a:p>
        </p:txBody>
      </p:sp>
      <p:sp>
        <p:nvSpPr>
          <p:cNvPr id="5" name="Slide Number Placeholder 4"/>
          <p:cNvSpPr>
            <a:spLocks noGrp="1"/>
          </p:cNvSpPr>
          <p:nvPr>
            <p:ph type="sldNum" sz="quarter" idx="10"/>
          </p:nvPr>
        </p:nvSpPr>
        <p:spPr/>
        <p:txBody>
          <a:bodyPr/>
          <a:lstStyle>
            <a:lvl1pPr>
              <a:defRPr/>
            </a:lvl1pPr>
          </a:lstStyle>
          <a:p>
            <a:pPr>
              <a:defRPr/>
            </a:pPr>
            <a:fld id="{E64C6A90-C606-485D-BFEC-C66AD245E01C}" type="slidenum">
              <a:rPr lang="en-US"/>
              <a:pPr>
                <a:defRPr/>
              </a:pPr>
              <a:t>‹#›</a:t>
            </a:fld>
            <a:endParaRPr lang="en-US" dirty="0"/>
          </a:p>
        </p:txBody>
      </p:sp>
      <p:sp>
        <p:nvSpPr>
          <p:cNvPr id="7" name="Date Placeholder 3"/>
          <p:cNvSpPr>
            <a:spLocks noGrp="1"/>
          </p:cNvSpPr>
          <p:nvPr>
            <p:ph type="dt" sz="half" idx="11"/>
          </p:nvPr>
        </p:nvSpPr>
        <p:spPr>
          <a:xfrm>
            <a:off x="457200" y="6356350"/>
            <a:ext cx="2133600" cy="365125"/>
          </a:xfrm>
          <a:prstGeom prst="rect">
            <a:avLst/>
          </a:prstGeom>
        </p:spPr>
        <p:txBody>
          <a:bodyPr anchor="ctr"/>
          <a:lstStyle>
            <a:lvl1pPr>
              <a:defRPr sz="1200">
                <a:solidFill>
                  <a:srgbClr val="898FBA"/>
                </a:solidFill>
              </a:defRPr>
            </a:lvl1pPr>
          </a:lstStyle>
          <a:p>
            <a:pPr>
              <a:defRPr/>
            </a:pPr>
            <a:fld id="{3C511716-8F66-47BE-90DD-4518144A7F66}" type="datetime1">
              <a:rPr lang="en-US" smtClean="0"/>
              <a:t>11/2/2022</a:t>
            </a:fld>
            <a:endParaRPr lang="en-US" dirty="0"/>
          </a:p>
        </p:txBody>
      </p:sp>
    </p:spTree>
    <p:extLst>
      <p:ext uri="{BB962C8B-B14F-4D97-AF65-F5344CB8AC3E}">
        <p14:creationId xmlns:p14="http://schemas.microsoft.com/office/powerpoint/2010/main" val="240558171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dirty="0"/>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Slide Number Placeholder 5"/>
          <p:cNvSpPr>
            <a:spLocks noGrp="1"/>
          </p:cNvSpPr>
          <p:nvPr>
            <p:ph type="sldNum" sz="quarter" idx="10"/>
          </p:nvPr>
        </p:nvSpPr>
        <p:spPr/>
        <p:txBody>
          <a:bodyPr/>
          <a:lstStyle>
            <a:lvl1pPr>
              <a:defRPr/>
            </a:lvl1pPr>
          </a:lstStyle>
          <a:p>
            <a:pPr>
              <a:defRPr/>
            </a:pPr>
            <a:fld id="{8DF27276-94DC-4709-A57E-4388CAB6B017}" type="slidenum">
              <a:rPr lang="en-US"/>
              <a:pPr>
                <a:defRPr/>
              </a:pPr>
              <a:t>‹#›</a:t>
            </a:fld>
            <a:endParaRPr lang="en-US" dirty="0"/>
          </a:p>
        </p:txBody>
      </p:sp>
      <p:sp>
        <p:nvSpPr>
          <p:cNvPr id="7" name="Date Placeholder 3"/>
          <p:cNvSpPr>
            <a:spLocks noGrp="1"/>
          </p:cNvSpPr>
          <p:nvPr>
            <p:ph type="dt" sz="half" idx="11"/>
          </p:nvPr>
        </p:nvSpPr>
        <p:spPr>
          <a:xfrm>
            <a:off x="457200" y="6356350"/>
            <a:ext cx="2133600" cy="365125"/>
          </a:xfrm>
          <a:prstGeom prst="rect">
            <a:avLst/>
          </a:prstGeom>
        </p:spPr>
        <p:txBody>
          <a:bodyPr anchor="ctr"/>
          <a:lstStyle>
            <a:lvl1pPr>
              <a:defRPr sz="1200">
                <a:solidFill>
                  <a:srgbClr val="898FBA"/>
                </a:solidFill>
              </a:defRPr>
            </a:lvl1pPr>
          </a:lstStyle>
          <a:p>
            <a:pPr>
              <a:defRPr/>
            </a:pPr>
            <a:fld id="{C438548B-63F6-4D17-A36F-FEB7E7D54384}" type="datetime1">
              <a:rPr lang="en-US" smtClean="0"/>
              <a:t>11/2/2022</a:t>
            </a:fld>
            <a:endParaRPr lang="en-US" dirty="0"/>
          </a:p>
        </p:txBody>
      </p:sp>
    </p:spTree>
    <p:extLst>
      <p:ext uri="{BB962C8B-B14F-4D97-AF65-F5344CB8AC3E}">
        <p14:creationId xmlns:p14="http://schemas.microsoft.com/office/powerpoint/2010/main" val="107370646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828800" y="44958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828800" y="609601"/>
            <a:ext cx="5486400" cy="3813174"/>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1828800" y="50625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Slide Number Placeholder 5"/>
          <p:cNvSpPr>
            <a:spLocks noGrp="1"/>
          </p:cNvSpPr>
          <p:nvPr>
            <p:ph type="sldNum" sz="quarter" idx="10"/>
          </p:nvPr>
        </p:nvSpPr>
        <p:spPr/>
        <p:txBody>
          <a:bodyPr/>
          <a:lstStyle>
            <a:lvl1pPr>
              <a:defRPr/>
            </a:lvl1pPr>
          </a:lstStyle>
          <a:p>
            <a:pPr>
              <a:defRPr/>
            </a:pPr>
            <a:fld id="{657B5306-24BB-4513-BC32-4D8608A662C5}" type="slidenum">
              <a:rPr lang="en-US"/>
              <a:pPr>
                <a:defRPr/>
              </a:pPr>
              <a:t>‹#›</a:t>
            </a:fld>
            <a:endParaRPr lang="en-US" dirty="0"/>
          </a:p>
        </p:txBody>
      </p:sp>
      <p:sp>
        <p:nvSpPr>
          <p:cNvPr id="7" name="Date Placeholder 3"/>
          <p:cNvSpPr>
            <a:spLocks noGrp="1"/>
          </p:cNvSpPr>
          <p:nvPr>
            <p:ph type="dt" sz="half" idx="11"/>
          </p:nvPr>
        </p:nvSpPr>
        <p:spPr>
          <a:xfrm>
            <a:off x="457200" y="6356350"/>
            <a:ext cx="2133600" cy="365125"/>
          </a:xfrm>
          <a:prstGeom prst="rect">
            <a:avLst/>
          </a:prstGeom>
        </p:spPr>
        <p:txBody>
          <a:bodyPr anchor="ctr"/>
          <a:lstStyle>
            <a:lvl1pPr>
              <a:defRPr sz="1200">
                <a:solidFill>
                  <a:srgbClr val="898FBA"/>
                </a:solidFill>
              </a:defRPr>
            </a:lvl1pPr>
          </a:lstStyle>
          <a:p>
            <a:pPr>
              <a:defRPr/>
            </a:pPr>
            <a:fld id="{99CC533D-4C71-47BC-B9E6-F62676F3C238}" type="datetime1">
              <a:rPr lang="en-US" smtClean="0"/>
              <a:t>11/2/2022</a:t>
            </a:fld>
            <a:endParaRPr lang="en-US" dirty="0"/>
          </a:p>
        </p:txBody>
      </p:sp>
    </p:spTree>
    <p:extLst>
      <p:ext uri="{BB962C8B-B14F-4D97-AF65-F5344CB8AC3E}">
        <p14:creationId xmlns:p14="http://schemas.microsoft.com/office/powerpoint/2010/main" val="16534313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Slide Number Placeholder 5"/>
          <p:cNvSpPr>
            <a:spLocks noGrp="1"/>
          </p:cNvSpPr>
          <p:nvPr>
            <p:ph type="sldNum" sz="quarter" idx="10"/>
          </p:nvPr>
        </p:nvSpPr>
        <p:spPr/>
        <p:txBody>
          <a:bodyPr/>
          <a:lstStyle>
            <a:lvl1pPr>
              <a:defRPr/>
            </a:lvl1pPr>
          </a:lstStyle>
          <a:p>
            <a:pPr>
              <a:defRPr/>
            </a:pPr>
            <a:fld id="{EECE1AB8-DAA3-440A-BD4B-2BB425B7149C}" type="slidenum">
              <a:rPr lang="en-US"/>
              <a:pPr>
                <a:defRPr/>
              </a:pPr>
              <a:t>‹#›</a:t>
            </a:fld>
            <a:endParaRPr lang="en-US" dirty="0"/>
          </a:p>
        </p:txBody>
      </p:sp>
      <p:sp>
        <p:nvSpPr>
          <p:cNvPr id="6" name="Date Placeholder 3"/>
          <p:cNvSpPr>
            <a:spLocks noGrp="1"/>
          </p:cNvSpPr>
          <p:nvPr>
            <p:ph type="dt" sz="half" idx="10"/>
          </p:nvPr>
        </p:nvSpPr>
        <p:spPr>
          <a:xfrm>
            <a:off x="457200" y="6356350"/>
            <a:ext cx="2133600" cy="365125"/>
          </a:xfrm>
          <a:prstGeom prst="rect">
            <a:avLst/>
          </a:prstGeom>
        </p:spPr>
        <p:txBody>
          <a:bodyPr anchor="ctr"/>
          <a:lstStyle>
            <a:lvl1pPr>
              <a:defRPr sz="1200">
                <a:solidFill>
                  <a:srgbClr val="898FBA"/>
                </a:solidFill>
              </a:defRPr>
            </a:lvl1pPr>
          </a:lstStyle>
          <a:p>
            <a:pPr>
              <a:defRPr/>
            </a:pPr>
            <a:fld id="{6600C6C5-2F09-4CD8-9F0B-FF2989A9A170}" type="datetime1">
              <a:rPr lang="en-US" smtClean="0"/>
              <a:t>11/2/2022</a:t>
            </a:fld>
            <a:endParaRPr lang="en-US" dirty="0"/>
          </a:p>
        </p:txBody>
      </p:sp>
    </p:spTree>
    <p:extLst>
      <p:ext uri="{BB962C8B-B14F-4D97-AF65-F5344CB8AC3E}">
        <p14:creationId xmlns:p14="http://schemas.microsoft.com/office/powerpoint/2010/main" val="309862804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61856" y="685800"/>
            <a:ext cx="7772400" cy="1470025"/>
          </a:xfrm>
        </p:spPr>
        <p:txBody>
          <a:bodyPr/>
          <a:lstStyle/>
          <a:p>
            <a:r>
              <a:rPr lang="en-US" dirty="0"/>
              <a:t>Click to edit Master title style</a:t>
            </a:r>
          </a:p>
        </p:txBody>
      </p:sp>
      <p:sp>
        <p:nvSpPr>
          <p:cNvPr id="3" name="Subtitle 2"/>
          <p:cNvSpPr>
            <a:spLocks noGrp="1"/>
          </p:cNvSpPr>
          <p:nvPr>
            <p:ph type="subTitle" idx="1"/>
          </p:nvPr>
        </p:nvSpPr>
        <p:spPr>
          <a:xfrm>
            <a:off x="1447800" y="2362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
        <p:nvSpPr>
          <p:cNvPr id="8" name="Date Placeholder 3"/>
          <p:cNvSpPr>
            <a:spLocks noGrp="1"/>
          </p:cNvSpPr>
          <p:nvPr>
            <p:ph type="dt" sz="half" idx="10"/>
          </p:nvPr>
        </p:nvSpPr>
        <p:spPr/>
        <p:txBody>
          <a:bodyPr/>
          <a:lstStyle>
            <a:lvl1pPr>
              <a:defRPr/>
            </a:lvl1pPr>
          </a:lstStyle>
          <a:p>
            <a:pPr>
              <a:defRPr/>
            </a:pPr>
            <a:fld id="{22E50E84-E608-49FC-894A-0FECC615FE50}" type="datetime1">
              <a:rPr lang="en-US" smtClean="0"/>
              <a:t>11/2/2022</a:t>
            </a:fld>
            <a:endParaRPr lang="en-US" dirty="0"/>
          </a:p>
        </p:txBody>
      </p:sp>
      <p:sp>
        <p:nvSpPr>
          <p:cNvPr id="9" name="Footer Placeholder 4"/>
          <p:cNvSpPr>
            <a:spLocks noGrp="1"/>
          </p:cNvSpPr>
          <p:nvPr>
            <p:ph type="ftr" sz="quarter" idx="11"/>
          </p:nvPr>
        </p:nvSpPr>
        <p:spPr>
          <a:xfrm>
            <a:off x="3124200" y="6356350"/>
            <a:ext cx="2895600" cy="365125"/>
          </a:xfrm>
          <a:prstGeom prst="rect">
            <a:avLst/>
          </a:prstGeom>
        </p:spPr>
        <p:txBody>
          <a:bodyPr/>
          <a:lstStyle>
            <a:lvl1pPr>
              <a:defRPr smtClean="0"/>
            </a:lvl1pPr>
          </a:lstStyle>
          <a:p>
            <a:pPr>
              <a:defRPr/>
            </a:pPr>
            <a:r>
              <a:rPr lang="en-US" dirty="0"/>
              <a:t>www.nj.gov/bpu</a:t>
            </a:r>
          </a:p>
        </p:txBody>
      </p:sp>
      <p:sp>
        <p:nvSpPr>
          <p:cNvPr id="10" name="Slide Number Placeholder 5"/>
          <p:cNvSpPr>
            <a:spLocks noGrp="1"/>
          </p:cNvSpPr>
          <p:nvPr>
            <p:ph type="sldNum" sz="quarter" idx="12"/>
          </p:nvPr>
        </p:nvSpPr>
        <p:spPr/>
        <p:txBody>
          <a:bodyPr/>
          <a:lstStyle>
            <a:lvl1pPr>
              <a:defRPr/>
            </a:lvl1pPr>
          </a:lstStyle>
          <a:p>
            <a:pPr>
              <a:defRPr/>
            </a:pPr>
            <a:fld id="{0B14CC1D-7A16-4BFB-AEF2-2500911D3F2E}" type="slidenum">
              <a:rPr lang="en-US"/>
              <a:pPr>
                <a:defRPr/>
              </a:pPr>
              <a:t>‹#›</a:t>
            </a:fld>
            <a:endParaRPr lang="en-US" dirty="0"/>
          </a:p>
        </p:txBody>
      </p:sp>
      <p:pic>
        <p:nvPicPr>
          <p:cNvPr id="11" name="Picture 10"/>
          <p:cNvPicPr>
            <a:picLocks noChangeAspect="1"/>
          </p:cNvPicPr>
          <p:nvPr userDrawn="1"/>
        </p:nvPicPr>
        <p:blipFill rotWithShape="1">
          <a:blip r:embed="rId2">
            <a:extLst>
              <a:ext uri="{28A0092B-C50C-407E-A947-70E740481C1C}">
                <a14:useLocalDpi xmlns:a14="http://schemas.microsoft.com/office/drawing/2010/main" val="0"/>
              </a:ext>
            </a:extLst>
          </a:blip>
          <a:srcRect t="17039" b="31845"/>
          <a:stretch/>
        </p:blipFill>
        <p:spPr>
          <a:xfrm>
            <a:off x="457199" y="5105400"/>
            <a:ext cx="3200401" cy="545308"/>
          </a:xfrm>
          <a:prstGeom prst="rect">
            <a:avLst/>
          </a:prstGeom>
        </p:spPr>
      </p:pic>
    </p:spTree>
    <p:extLst>
      <p:ext uri="{BB962C8B-B14F-4D97-AF65-F5344CB8AC3E}">
        <p14:creationId xmlns:p14="http://schemas.microsoft.com/office/powerpoint/2010/main" val="203128406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Big Statement">
    <p:spTree>
      <p:nvGrpSpPr>
        <p:cNvPr id="1" name=""/>
        <p:cNvGrpSpPr/>
        <p:nvPr/>
      </p:nvGrpSpPr>
      <p:grpSpPr>
        <a:xfrm>
          <a:off x="0" y="0"/>
          <a:ext cx="0" cy="0"/>
          <a:chOff x="0" y="0"/>
          <a:chExt cx="0" cy="0"/>
        </a:xfrm>
      </p:grpSpPr>
      <p:pic>
        <p:nvPicPr>
          <p:cNvPr id="6" name="Picture 5"/>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hasCustomPrompt="1"/>
          </p:nvPr>
        </p:nvSpPr>
        <p:spPr>
          <a:xfrm>
            <a:off x="628650" y="2308838"/>
            <a:ext cx="7886700" cy="1325563"/>
          </a:xfrm>
        </p:spPr>
        <p:txBody>
          <a:bodyPr/>
          <a:lstStyle>
            <a:lvl1pPr algn="ctr">
              <a:defRPr>
                <a:solidFill>
                  <a:schemeClr val="bg1"/>
                </a:solidFill>
              </a:defRPr>
            </a:lvl1pPr>
          </a:lstStyle>
          <a:p>
            <a:r>
              <a:rPr lang="en-US" dirty="0"/>
              <a:t>Section Title</a:t>
            </a:r>
          </a:p>
        </p:txBody>
      </p:sp>
      <p:sp>
        <p:nvSpPr>
          <p:cNvPr id="5" name="Slide Number Placeholder 4"/>
          <p:cNvSpPr>
            <a:spLocks noGrp="1"/>
          </p:cNvSpPr>
          <p:nvPr>
            <p:ph type="sldNum" sz="quarter" idx="12"/>
          </p:nvPr>
        </p:nvSpPr>
        <p:spPr/>
        <p:txBody>
          <a:bodyPr/>
          <a:lstStyle/>
          <a:p>
            <a:fld id="{60641A2E-FF50-454A-B4A3-DC6D1DD01D91}" type="slidenum">
              <a:rPr lang="en-US" smtClean="0">
                <a:solidFill>
                  <a:prstClr val="black">
                    <a:tint val="75000"/>
                  </a:prstClr>
                </a:solidFill>
              </a:rPr>
              <a:pPr/>
              <a:t>‹#›</a:t>
            </a:fld>
            <a:endParaRPr lang="en-US" dirty="0">
              <a:solidFill>
                <a:prstClr val="black">
                  <a:tint val="75000"/>
                </a:prstClr>
              </a:solidFill>
            </a:endParaRPr>
          </a:p>
        </p:txBody>
      </p:sp>
      <p:sp>
        <p:nvSpPr>
          <p:cNvPr id="7" name="Text Placeholder 2"/>
          <p:cNvSpPr>
            <a:spLocks noGrp="1"/>
          </p:cNvSpPr>
          <p:nvPr>
            <p:ph type="body" idx="1"/>
          </p:nvPr>
        </p:nvSpPr>
        <p:spPr>
          <a:xfrm>
            <a:off x="628650" y="3634400"/>
            <a:ext cx="7886700" cy="1500187"/>
          </a:xfrm>
        </p:spPr>
        <p:txBody>
          <a:bodyPr/>
          <a:lstStyle>
            <a:lvl1pPr marL="0" indent="0" algn="ctr">
              <a:buNone/>
              <a:defRPr sz="2330">
                <a:solidFill>
                  <a:schemeClr val="bg1"/>
                </a:solidFill>
              </a:defRPr>
            </a:lvl1pPr>
            <a:lvl2pPr marL="443777" indent="0">
              <a:buNone/>
              <a:defRPr sz="1941">
                <a:solidFill>
                  <a:schemeClr val="tx1">
                    <a:tint val="75000"/>
                  </a:schemeClr>
                </a:solidFill>
              </a:defRPr>
            </a:lvl2pPr>
            <a:lvl3pPr marL="887553" indent="0">
              <a:buNone/>
              <a:defRPr sz="1747">
                <a:solidFill>
                  <a:schemeClr val="tx1">
                    <a:tint val="75000"/>
                  </a:schemeClr>
                </a:solidFill>
              </a:defRPr>
            </a:lvl3pPr>
            <a:lvl4pPr marL="1331330" indent="0">
              <a:buNone/>
              <a:defRPr sz="1553">
                <a:solidFill>
                  <a:schemeClr val="tx1">
                    <a:tint val="75000"/>
                  </a:schemeClr>
                </a:solidFill>
              </a:defRPr>
            </a:lvl4pPr>
            <a:lvl5pPr marL="1775106" indent="0">
              <a:buNone/>
              <a:defRPr sz="1553">
                <a:solidFill>
                  <a:schemeClr val="tx1">
                    <a:tint val="75000"/>
                  </a:schemeClr>
                </a:solidFill>
              </a:defRPr>
            </a:lvl5pPr>
            <a:lvl6pPr marL="2218883" indent="0">
              <a:buNone/>
              <a:defRPr sz="1553">
                <a:solidFill>
                  <a:schemeClr val="tx1">
                    <a:tint val="75000"/>
                  </a:schemeClr>
                </a:solidFill>
              </a:defRPr>
            </a:lvl6pPr>
            <a:lvl7pPr marL="2662660" indent="0">
              <a:buNone/>
              <a:defRPr sz="1553">
                <a:solidFill>
                  <a:schemeClr val="tx1">
                    <a:tint val="75000"/>
                  </a:schemeClr>
                </a:solidFill>
              </a:defRPr>
            </a:lvl7pPr>
            <a:lvl8pPr marL="3106436" indent="0">
              <a:buNone/>
              <a:defRPr sz="1553">
                <a:solidFill>
                  <a:schemeClr val="tx1">
                    <a:tint val="75000"/>
                  </a:schemeClr>
                </a:solidFill>
              </a:defRPr>
            </a:lvl8pPr>
            <a:lvl9pPr marL="3550213" indent="0">
              <a:buNone/>
              <a:defRPr sz="1553">
                <a:solidFill>
                  <a:schemeClr val="tx1">
                    <a:tint val="75000"/>
                  </a:schemeClr>
                </a:solidFill>
              </a:defRPr>
            </a:lvl9pPr>
          </a:lstStyle>
          <a:p>
            <a:pPr lvl="0"/>
            <a:r>
              <a:rPr lang="en-US"/>
              <a:t>Edit Master text styles</a:t>
            </a:r>
          </a:p>
        </p:txBody>
      </p:sp>
    </p:spTree>
    <p:extLst>
      <p:ext uri="{BB962C8B-B14F-4D97-AF65-F5344CB8AC3E}">
        <p14:creationId xmlns:p14="http://schemas.microsoft.com/office/powerpoint/2010/main" val="23579884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19.xml"/><Relationship Id="rId7" Type="http://schemas.openxmlformats.org/officeDocument/2006/relationships/theme" Target="../theme/theme2.xml"/><Relationship Id="rId2" Type="http://schemas.openxmlformats.org/officeDocument/2006/relationships/slideLayout" Target="../slideLayouts/slideLayout18.xml"/><Relationship Id="rId1" Type="http://schemas.openxmlformats.org/officeDocument/2006/relationships/slideLayout" Target="../slideLayouts/slideLayout17.xml"/><Relationship Id="rId6" Type="http://schemas.openxmlformats.org/officeDocument/2006/relationships/slideLayout" Target="../slideLayouts/slideLayout22.xml"/><Relationship Id="rId5" Type="http://schemas.openxmlformats.org/officeDocument/2006/relationships/slideLayout" Target="../slideLayouts/slideLayout21.xml"/><Relationship Id="rId4"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25.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image" Target="../media/image11.png"/><Relationship Id="rId5" Type="http://schemas.openxmlformats.org/officeDocument/2006/relationships/theme" Target="../theme/theme3.xml"/><Relationship Id="rId4" Type="http://schemas.openxmlformats.org/officeDocument/2006/relationships/slideLayout" Target="../slideLayouts/slideLayout26.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gradFill rotWithShape="1">
          <a:gsLst>
            <a:gs pos="0">
              <a:srgbClr val="FFFFFF"/>
            </a:gs>
            <a:gs pos="44000">
              <a:srgbClr val="FFFFFF"/>
            </a:gs>
            <a:gs pos="100000">
              <a:schemeClr val="bg1"/>
            </a:gs>
          </a:gsLst>
          <a:lin ang="16200000" scaled="1"/>
        </a:gradFill>
        <a:effectLst/>
      </p:bgPr>
    </p:bg>
    <p:spTree>
      <p:nvGrpSpPr>
        <p:cNvPr id="1" name=""/>
        <p:cNvGrpSpPr/>
        <p:nvPr/>
      </p:nvGrpSpPr>
      <p:grpSpPr>
        <a:xfrm>
          <a:off x="0" y="0"/>
          <a:ext cx="0" cy="0"/>
          <a:chOff x="0" y="0"/>
          <a:chExt cx="0" cy="0"/>
        </a:xfrm>
      </p:grpSpPr>
      <p:sp>
        <p:nvSpPr>
          <p:cNvPr id="2050" name="Title Placeholder 1"/>
          <p:cNvSpPr>
            <a:spLocks noGrp="1"/>
          </p:cNvSpPr>
          <p:nvPr>
            <p:ph type="title"/>
          </p:nvPr>
        </p:nvSpPr>
        <p:spPr bwMode="auto">
          <a:xfrm>
            <a:off x="457200" y="381000"/>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2051" name="Text Placeholder 2"/>
          <p:cNvSpPr>
            <a:spLocks noGrp="1"/>
          </p:cNvSpPr>
          <p:nvPr>
            <p:ph type="body" idx="1"/>
          </p:nvPr>
        </p:nvSpPr>
        <p:spPr bwMode="auto">
          <a:xfrm>
            <a:off x="457200" y="2133600"/>
            <a:ext cx="8229600" cy="3409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6" name="Slide Number Placeholder 5"/>
          <p:cNvSpPr>
            <a:spLocks noGrp="1"/>
          </p:cNvSpPr>
          <p:nvPr>
            <p:ph type="sldNum" sz="quarter" idx="4"/>
          </p:nvPr>
        </p:nvSpPr>
        <p:spPr>
          <a:xfrm>
            <a:off x="6553200" y="6477000"/>
            <a:ext cx="2133600" cy="365125"/>
          </a:xfrm>
          <a:prstGeom prst="rect">
            <a:avLst/>
          </a:prstGeom>
        </p:spPr>
        <p:txBody>
          <a:bodyPr vert="horz" lIns="91440" tIns="45720" rIns="91440" bIns="45720" rtlCol="0" anchor="ctr"/>
          <a:lstStyle>
            <a:lvl1pPr algn="r" fontAlgn="auto">
              <a:spcBef>
                <a:spcPts val="0"/>
              </a:spcBef>
              <a:spcAft>
                <a:spcPts val="0"/>
              </a:spcAft>
              <a:defRPr sz="1200" smtClean="0">
                <a:solidFill>
                  <a:srgbClr val="4D4D4D"/>
                </a:solidFill>
                <a:latin typeface="+mn-lt"/>
                <a:cs typeface="+mn-cs"/>
              </a:defRPr>
            </a:lvl1pPr>
          </a:lstStyle>
          <a:p>
            <a:pPr>
              <a:defRPr/>
            </a:pPr>
            <a:fld id="{541FDA6A-78BD-451D-A8B9-707376EFA517}" type="slidenum">
              <a:rPr lang="en-US"/>
              <a:pPr>
                <a:defRPr/>
              </a:pPr>
              <a:t>‹#›</a:t>
            </a:fld>
            <a:endParaRPr lang="en-US" dirty="0"/>
          </a:p>
        </p:txBody>
      </p:sp>
      <p:pic>
        <p:nvPicPr>
          <p:cNvPr id="2053" name="Picture 6"/>
          <p:cNvPicPr>
            <a:picLocks noChangeAspect="1"/>
          </p:cNvPicPr>
          <p:nvPr/>
        </p:nvPicPr>
        <p:blipFill>
          <a:blip r:embed="rId18">
            <a:extLst>
              <a:ext uri="{28A0092B-C50C-407E-A947-70E740481C1C}">
                <a14:useLocalDpi xmlns:a14="http://schemas.microsoft.com/office/drawing/2010/main" val="0"/>
              </a:ext>
            </a:extLst>
          </a:blip>
          <a:srcRect b="6192"/>
          <a:stretch>
            <a:fillRect/>
          </a:stretch>
        </p:blipFill>
        <p:spPr bwMode="auto">
          <a:xfrm>
            <a:off x="0" y="4495800"/>
            <a:ext cx="9144000" cy="2009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54" name="TextBox 8"/>
          <p:cNvSpPr txBox="1">
            <a:spLocks noChangeArrowheads="1"/>
          </p:cNvSpPr>
          <p:nvPr/>
        </p:nvSpPr>
        <p:spPr bwMode="auto">
          <a:xfrm>
            <a:off x="457200" y="5821363"/>
            <a:ext cx="251460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r>
              <a:rPr lang="en-US" altLang="en-US" sz="1400" dirty="0">
                <a:solidFill>
                  <a:schemeClr val="bg1"/>
                </a:solidFill>
                <a:latin typeface="Arial Black" pitchFamily="34" charset="0"/>
              </a:rPr>
              <a:t>www.nj.gov/bpu</a:t>
            </a:r>
          </a:p>
        </p:txBody>
      </p:sp>
      <p:sp>
        <p:nvSpPr>
          <p:cNvPr id="8" name="Date Placeholder 3"/>
          <p:cNvSpPr>
            <a:spLocks noGrp="1"/>
          </p:cNvSpPr>
          <p:nvPr>
            <p:ph type="dt" sz="half" idx="2"/>
          </p:nvPr>
        </p:nvSpPr>
        <p:spPr>
          <a:xfrm>
            <a:off x="457200" y="6356350"/>
            <a:ext cx="2133600" cy="365125"/>
          </a:xfrm>
          <a:prstGeom prst="rect">
            <a:avLst/>
          </a:prstGeom>
        </p:spPr>
        <p:txBody>
          <a:bodyPr anchor="ctr"/>
          <a:lstStyle>
            <a:lvl1pPr>
              <a:defRPr sz="1200">
                <a:solidFill>
                  <a:srgbClr val="898FBA"/>
                </a:solidFill>
              </a:defRPr>
            </a:lvl1pPr>
          </a:lstStyle>
          <a:p>
            <a:pPr>
              <a:defRPr/>
            </a:pPr>
            <a:fld id="{0CB309AB-9A01-4236-9511-B96D35C17FB1}" type="datetime1">
              <a:rPr lang="en-US" smtClean="0"/>
              <a:t>11/2/2022</a:t>
            </a:fld>
            <a:endParaRPr lang="en-US" dirty="0"/>
          </a:p>
        </p:txBody>
      </p:sp>
    </p:spTree>
  </p:cSld>
  <p:clrMap bg1="lt1" tx1="dk1" bg2="lt2" tx2="dk2" accent1="accent1" accent2="accent2" accent3="accent3" accent4="accent4" accent5="accent5" accent6="accent6" hlink="hlink" folHlink="folHlink"/>
  <p:sldLayoutIdLst>
    <p:sldLayoutId id="2147483838" r:id="rId1"/>
    <p:sldLayoutId id="2147483840" r:id="rId2"/>
    <p:sldLayoutId id="2147483841" r:id="rId3"/>
    <p:sldLayoutId id="2147483842" r:id="rId4"/>
    <p:sldLayoutId id="2147483830" r:id="rId5"/>
    <p:sldLayoutId id="2147483831" r:id="rId6"/>
    <p:sldLayoutId id="2147483832" r:id="rId7"/>
    <p:sldLayoutId id="2147483884" r:id="rId8"/>
    <p:sldLayoutId id="2147483863" r:id="rId9"/>
    <p:sldLayoutId id="2147483866" r:id="rId10"/>
    <p:sldLayoutId id="2147483867" r:id="rId11"/>
    <p:sldLayoutId id="2147483853" r:id="rId12"/>
    <p:sldLayoutId id="2147483856" r:id="rId13"/>
    <p:sldLayoutId id="2147483857" r:id="rId14"/>
    <p:sldLayoutId id="2147483886" r:id="rId15"/>
    <p:sldLayoutId id="2147483887" r:id="rId16"/>
  </p:sldLayoutIdLst>
  <p:hf hdr="0"/>
  <p:txStyles>
    <p:titleStyle>
      <a:lvl1pPr algn="l" rtl="0" fontAlgn="base">
        <a:spcBef>
          <a:spcPct val="0"/>
        </a:spcBef>
        <a:spcAft>
          <a:spcPct val="0"/>
        </a:spcAft>
        <a:defRPr sz="3600" kern="1200">
          <a:solidFill>
            <a:srgbClr val="003399"/>
          </a:solidFill>
          <a:latin typeface="+mj-lt"/>
          <a:ea typeface="+mj-ea"/>
          <a:cs typeface="+mj-cs"/>
        </a:defRPr>
      </a:lvl1pPr>
      <a:lvl2pPr algn="l" rtl="0" fontAlgn="base">
        <a:spcBef>
          <a:spcPct val="0"/>
        </a:spcBef>
        <a:spcAft>
          <a:spcPct val="0"/>
        </a:spcAft>
        <a:defRPr sz="3600">
          <a:solidFill>
            <a:srgbClr val="003399"/>
          </a:solidFill>
          <a:latin typeface="Arial Black" pitchFamily="34" charset="0"/>
        </a:defRPr>
      </a:lvl2pPr>
      <a:lvl3pPr algn="l" rtl="0" fontAlgn="base">
        <a:spcBef>
          <a:spcPct val="0"/>
        </a:spcBef>
        <a:spcAft>
          <a:spcPct val="0"/>
        </a:spcAft>
        <a:defRPr sz="3600">
          <a:solidFill>
            <a:srgbClr val="003399"/>
          </a:solidFill>
          <a:latin typeface="Arial Black" pitchFamily="34" charset="0"/>
        </a:defRPr>
      </a:lvl3pPr>
      <a:lvl4pPr algn="l" rtl="0" fontAlgn="base">
        <a:spcBef>
          <a:spcPct val="0"/>
        </a:spcBef>
        <a:spcAft>
          <a:spcPct val="0"/>
        </a:spcAft>
        <a:defRPr sz="3600">
          <a:solidFill>
            <a:srgbClr val="003399"/>
          </a:solidFill>
          <a:latin typeface="Arial Black" pitchFamily="34" charset="0"/>
        </a:defRPr>
      </a:lvl4pPr>
      <a:lvl5pPr algn="l" rtl="0" fontAlgn="base">
        <a:spcBef>
          <a:spcPct val="0"/>
        </a:spcBef>
        <a:spcAft>
          <a:spcPct val="0"/>
        </a:spcAft>
        <a:defRPr sz="3600">
          <a:solidFill>
            <a:srgbClr val="003399"/>
          </a:solidFill>
          <a:latin typeface="Arial Black" pitchFamily="34" charset="0"/>
        </a:defRPr>
      </a:lvl5pPr>
      <a:lvl6pPr marL="457200" algn="l" rtl="0" fontAlgn="base">
        <a:spcBef>
          <a:spcPct val="0"/>
        </a:spcBef>
        <a:spcAft>
          <a:spcPct val="0"/>
        </a:spcAft>
        <a:defRPr sz="3600">
          <a:solidFill>
            <a:srgbClr val="003399"/>
          </a:solidFill>
          <a:latin typeface="Arial Black" pitchFamily="34" charset="0"/>
        </a:defRPr>
      </a:lvl6pPr>
      <a:lvl7pPr marL="914400" algn="l" rtl="0" fontAlgn="base">
        <a:spcBef>
          <a:spcPct val="0"/>
        </a:spcBef>
        <a:spcAft>
          <a:spcPct val="0"/>
        </a:spcAft>
        <a:defRPr sz="3600">
          <a:solidFill>
            <a:srgbClr val="003399"/>
          </a:solidFill>
          <a:latin typeface="Arial Black" pitchFamily="34" charset="0"/>
        </a:defRPr>
      </a:lvl7pPr>
      <a:lvl8pPr marL="1371600" algn="l" rtl="0" fontAlgn="base">
        <a:spcBef>
          <a:spcPct val="0"/>
        </a:spcBef>
        <a:spcAft>
          <a:spcPct val="0"/>
        </a:spcAft>
        <a:defRPr sz="3600">
          <a:solidFill>
            <a:srgbClr val="003399"/>
          </a:solidFill>
          <a:latin typeface="Arial Black" pitchFamily="34" charset="0"/>
        </a:defRPr>
      </a:lvl8pPr>
      <a:lvl9pPr marL="1828800" algn="l" rtl="0" fontAlgn="base">
        <a:spcBef>
          <a:spcPct val="0"/>
        </a:spcBef>
        <a:spcAft>
          <a:spcPct val="0"/>
        </a:spcAft>
        <a:defRPr sz="3600">
          <a:solidFill>
            <a:srgbClr val="003399"/>
          </a:solidFill>
          <a:latin typeface="Arial Black" pitchFamily="34" charset="0"/>
        </a:defRPr>
      </a:lvl9pPr>
    </p:titleStyle>
    <p:bodyStyle>
      <a:lvl1pPr marL="342900" indent="-342900" algn="l" rtl="0" fontAlgn="base">
        <a:spcBef>
          <a:spcPct val="20000"/>
        </a:spcBef>
        <a:spcAft>
          <a:spcPct val="0"/>
        </a:spcAft>
        <a:buClr>
          <a:srgbClr val="003399"/>
        </a:buClr>
        <a:buSzPct val="110000"/>
        <a:buFont typeface="Arial" pitchFamily="34" charset="0"/>
        <a:buChar char="•"/>
        <a:defRPr sz="2800" kern="1200">
          <a:solidFill>
            <a:srgbClr val="001F5B"/>
          </a:solidFill>
          <a:latin typeface="+mn-lt"/>
          <a:ea typeface="+mn-ea"/>
          <a:cs typeface="+mn-cs"/>
        </a:defRPr>
      </a:lvl1pPr>
      <a:lvl2pPr marL="742950" indent="-285750" algn="l" rtl="0" fontAlgn="base">
        <a:spcBef>
          <a:spcPct val="20000"/>
        </a:spcBef>
        <a:spcAft>
          <a:spcPct val="0"/>
        </a:spcAft>
        <a:buClr>
          <a:srgbClr val="003399"/>
        </a:buClr>
        <a:buSzPct val="90000"/>
        <a:buFont typeface="Arial" pitchFamily="34" charset="0"/>
        <a:buChar char="›"/>
        <a:defRPr sz="2400" kern="1200">
          <a:solidFill>
            <a:srgbClr val="001F5B"/>
          </a:solidFill>
          <a:latin typeface="+mn-lt"/>
          <a:ea typeface="+mn-ea"/>
          <a:cs typeface="+mn-cs"/>
        </a:defRPr>
      </a:lvl2pPr>
      <a:lvl3pPr marL="1143000" indent="-228600" algn="l" rtl="0" fontAlgn="base">
        <a:spcBef>
          <a:spcPct val="20000"/>
        </a:spcBef>
        <a:spcAft>
          <a:spcPct val="0"/>
        </a:spcAft>
        <a:buClr>
          <a:srgbClr val="003399"/>
        </a:buClr>
        <a:buFont typeface="Arial" pitchFamily="34" charset="0"/>
        <a:buChar char="»"/>
        <a:defRPr sz="2000" kern="1200">
          <a:solidFill>
            <a:srgbClr val="001F5B"/>
          </a:solidFill>
          <a:latin typeface="+mn-lt"/>
          <a:ea typeface="+mn-ea"/>
          <a:cs typeface="+mn-cs"/>
        </a:defRPr>
      </a:lvl3pPr>
      <a:lvl4pPr marL="1600200" indent="-228600" algn="l" rtl="0" fontAlgn="base">
        <a:spcBef>
          <a:spcPct val="20000"/>
        </a:spcBef>
        <a:spcAft>
          <a:spcPct val="0"/>
        </a:spcAft>
        <a:buClr>
          <a:srgbClr val="003399"/>
        </a:buClr>
        <a:buFont typeface="Arial" pitchFamily="34" charset="0"/>
        <a:buChar char="–"/>
        <a:defRPr kern="1200">
          <a:solidFill>
            <a:srgbClr val="001F5B"/>
          </a:solidFill>
          <a:latin typeface="+mn-lt"/>
          <a:ea typeface="+mn-ea"/>
          <a:cs typeface="+mn-cs"/>
        </a:defRPr>
      </a:lvl4pPr>
      <a:lvl5pPr marL="2057400" indent="-228600" algn="l" rtl="0" fontAlgn="base">
        <a:spcBef>
          <a:spcPct val="20000"/>
        </a:spcBef>
        <a:spcAft>
          <a:spcPct val="0"/>
        </a:spcAft>
        <a:buClr>
          <a:srgbClr val="003399"/>
        </a:buClr>
        <a:buFont typeface="Wingdings" pitchFamily="2" charset="2"/>
        <a:buChar char="§"/>
        <a:defRPr kern="1200">
          <a:solidFill>
            <a:srgbClr val="001F5B"/>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gradFill rotWithShape="1">
          <a:gsLst>
            <a:gs pos="0">
              <a:srgbClr val="FFFFFF"/>
            </a:gs>
            <a:gs pos="44000">
              <a:srgbClr val="FFFFFF"/>
            </a:gs>
            <a:gs pos="100000">
              <a:schemeClr val="bg1"/>
            </a:gs>
          </a:gsLst>
          <a:lin ang="16200000" scaled="1"/>
        </a:gradFill>
        <a:effectLst/>
      </p:bgPr>
    </p:bg>
    <p:spTree>
      <p:nvGrpSpPr>
        <p:cNvPr id="1" name=""/>
        <p:cNvGrpSpPr/>
        <p:nvPr/>
      </p:nvGrpSpPr>
      <p:grpSpPr>
        <a:xfrm>
          <a:off x="0" y="0"/>
          <a:ext cx="0" cy="0"/>
          <a:chOff x="0" y="0"/>
          <a:chExt cx="0" cy="0"/>
        </a:xfrm>
      </p:grpSpPr>
      <p:sp>
        <p:nvSpPr>
          <p:cNvPr id="3074" name="Title Placeholder 1"/>
          <p:cNvSpPr>
            <a:spLocks noGrp="1"/>
          </p:cNvSpPr>
          <p:nvPr>
            <p:ph type="title"/>
          </p:nvPr>
        </p:nvSpPr>
        <p:spPr bwMode="auto">
          <a:xfrm>
            <a:off x="457200" y="417513"/>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3075" name="Text Placeholder 2"/>
          <p:cNvSpPr>
            <a:spLocks noGrp="1"/>
          </p:cNvSpPr>
          <p:nvPr>
            <p:ph type="body" idx="1"/>
          </p:nvPr>
        </p:nvSpPr>
        <p:spPr bwMode="auto">
          <a:xfrm>
            <a:off x="457200" y="2133600"/>
            <a:ext cx="8229600" cy="3409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smtClean="0">
                <a:solidFill>
                  <a:srgbClr val="898FBA"/>
                </a:solidFill>
                <a:latin typeface="+mn-lt"/>
                <a:cs typeface="+mn-cs"/>
              </a:defRPr>
            </a:lvl1pPr>
          </a:lstStyle>
          <a:p>
            <a:pPr>
              <a:defRPr/>
            </a:pPr>
            <a:fld id="{1C54C9FF-D323-4475-8B1F-14DCFDE6B878}" type="datetime1">
              <a:rPr lang="en-US" smtClean="0"/>
              <a:t>11/2/2022</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dirty="0">
                <a:solidFill>
                  <a:schemeClr val="tx1">
                    <a:tint val="75000"/>
                  </a:schemeClr>
                </a:solidFill>
                <a:latin typeface="+mn-lt"/>
                <a:cs typeface="+mn-cs"/>
              </a:defRPr>
            </a:lvl1pPr>
          </a:lstStyle>
          <a:p>
            <a:pPr>
              <a:defRPr/>
            </a:pPr>
            <a:r>
              <a:rPr lang="en-US" dirty="0"/>
              <a:t>www.nj.gov/bpu</a:t>
            </a: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smtClean="0">
                <a:solidFill>
                  <a:schemeClr val="tx1">
                    <a:tint val="75000"/>
                  </a:schemeClr>
                </a:solidFill>
                <a:latin typeface="+mn-lt"/>
                <a:cs typeface="+mn-cs"/>
              </a:defRPr>
            </a:lvl1pPr>
          </a:lstStyle>
          <a:p>
            <a:pPr>
              <a:defRPr/>
            </a:pPr>
            <a:fld id="{68694FD9-317F-4207-8BC5-DAE50D0DE62D}" type="slidenum">
              <a:rPr lang="en-US"/>
              <a:pPr>
                <a:defRPr/>
              </a:pPr>
              <a:t>‹#›</a:t>
            </a:fld>
            <a:endParaRPr lang="en-US" dirty="0"/>
          </a:p>
        </p:txBody>
      </p:sp>
    </p:spTree>
  </p:cSld>
  <p:clrMap bg1="lt1" tx1="dk1" bg2="lt2" tx2="dk2" accent1="accent1" accent2="accent2" accent3="accent3" accent4="accent4" accent5="accent5" accent6="accent6" hlink="hlink" folHlink="folHlink"/>
  <p:sldLayoutIdLst>
    <p:sldLayoutId id="2147483843" r:id="rId1"/>
    <p:sldLayoutId id="2147483844" r:id="rId2"/>
    <p:sldLayoutId id="2147483883" r:id="rId3"/>
    <p:sldLayoutId id="2147483836" r:id="rId4"/>
    <p:sldLayoutId id="2147483829" r:id="rId5"/>
    <p:sldLayoutId id="2147483839" r:id="rId6"/>
  </p:sldLayoutIdLst>
  <p:hf hdr="0"/>
  <p:txStyles>
    <p:titleStyle>
      <a:lvl1pPr algn="ctr" rtl="0" fontAlgn="base">
        <a:spcBef>
          <a:spcPct val="0"/>
        </a:spcBef>
        <a:spcAft>
          <a:spcPct val="0"/>
        </a:spcAft>
        <a:defRPr sz="3600" kern="1200">
          <a:solidFill>
            <a:srgbClr val="001F5B"/>
          </a:solidFill>
          <a:latin typeface="+mj-lt"/>
          <a:ea typeface="+mj-ea"/>
          <a:cs typeface="+mj-cs"/>
        </a:defRPr>
      </a:lvl1pPr>
      <a:lvl2pPr algn="ctr" rtl="0" fontAlgn="base">
        <a:spcBef>
          <a:spcPct val="0"/>
        </a:spcBef>
        <a:spcAft>
          <a:spcPct val="0"/>
        </a:spcAft>
        <a:defRPr sz="3600">
          <a:solidFill>
            <a:srgbClr val="001F5B"/>
          </a:solidFill>
          <a:latin typeface="Arial Black" pitchFamily="34" charset="0"/>
        </a:defRPr>
      </a:lvl2pPr>
      <a:lvl3pPr algn="ctr" rtl="0" fontAlgn="base">
        <a:spcBef>
          <a:spcPct val="0"/>
        </a:spcBef>
        <a:spcAft>
          <a:spcPct val="0"/>
        </a:spcAft>
        <a:defRPr sz="3600">
          <a:solidFill>
            <a:srgbClr val="001F5B"/>
          </a:solidFill>
          <a:latin typeface="Arial Black" pitchFamily="34" charset="0"/>
        </a:defRPr>
      </a:lvl3pPr>
      <a:lvl4pPr algn="ctr" rtl="0" fontAlgn="base">
        <a:spcBef>
          <a:spcPct val="0"/>
        </a:spcBef>
        <a:spcAft>
          <a:spcPct val="0"/>
        </a:spcAft>
        <a:defRPr sz="3600">
          <a:solidFill>
            <a:srgbClr val="001F5B"/>
          </a:solidFill>
          <a:latin typeface="Arial Black" pitchFamily="34" charset="0"/>
        </a:defRPr>
      </a:lvl4pPr>
      <a:lvl5pPr algn="ctr" rtl="0" fontAlgn="base">
        <a:spcBef>
          <a:spcPct val="0"/>
        </a:spcBef>
        <a:spcAft>
          <a:spcPct val="0"/>
        </a:spcAft>
        <a:defRPr sz="3600">
          <a:solidFill>
            <a:srgbClr val="001F5B"/>
          </a:solidFill>
          <a:latin typeface="Arial Black" pitchFamily="34" charset="0"/>
        </a:defRPr>
      </a:lvl5pPr>
      <a:lvl6pPr marL="457200" algn="ctr" rtl="0" fontAlgn="base">
        <a:spcBef>
          <a:spcPct val="0"/>
        </a:spcBef>
        <a:spcAft>
          <a:spcPct val="0"/>
        </a:spcAft>
        <a:defRPr sz="3600">
          <a:solidFill>
            <a:srgbClr val="001F5B"/>
          </a:solidFill>
          <a:latin typeface="Arial Black" pitchFamily="34" charset="0"/>
        </a:defRPr>
      </a:lvl6pPr>
      <a:lvl7pPr marL="914400" algn="ctr" rtl="0" fontAlgn="base">
        <a:spcBef>
          <a:spcPct val="0"/>
        </a:spcBef>
        <a:spcAft>
          <a:spcPct val="0"/>
        </a:spcAft>
        <a:defRPr sz="3600">
          <a:solidFill>
            <a:srgbClr val="001F5B"/>
          </a:solidFill>
          <a:latin typeface="Arial Black" pitchFamily="34" charset="0"/>
        </a:defRPr>
      </a:lvl7pPr>
      <a:lvl8pPr marL="1371600" algn="ctr" rtl="0" fontAlgn="base">
        <a:spcBef>
          <a:spcPct val="0"/>
        </a:spcBef>
        <a:spcAft>
          <a:spcPct val="0"/>
        </a:spcAft>
        <a:defRPr sz="3600">
          <a:solidFill>
            <a:srgbClr val="001F5B"/>
          </a:solidFill>
          <a:latin typeface="Arial Black" pitchFamily="34" charset="0"/>
        </a:defRPr>
      </a:lvl8pPr>
      <a:lvl9pPr marL="1828800" algn="ctr" rtl="0" fontAlgn="base">
        <a:spcBef>
          <a:spcPct val="0"/>
        </a:spcBef>
        <a:spcAft>
          <a:spcPct val="0"/>
        </a:spcAft>
        <a:defRPr sz="3600">
          <a:solidFill>
            <a:srgbClr val="001F5B"/>
          </a:solidFill>
          <a:latin typeface="Arial Black" pitchFamily="34" charset="0"/>
        </a:defRPr>
      </a:lvl9pPr>
    </p:titleStyle>
    <p:bodyStyle>
      <a:lvl1pPr marL="342900" indent="-342900" algn="l" rtl="0" fontAlgn="base">
        <a:spcBef>
          <a:spcPct val="20000"/>
        </a:spcBef>
        <a:spcAft>
          <a:spcPct val="0"/>
        </a:spcAft>
        <a:buClr>
          <a:srgbClr val="003399"/>
        </a:buClr>
        <a:buSzPct val="110000"/>
        <a:buFont typeface="Arial" pitchFamily="34" charset="0"/>
        <a:buChar char="•"/>
        <a:defRPr sz="2800" kern="1200">
          <a:solidFill>
            <a:srgbClr val="001F5B"/>
          </a:solidFill>
          <a:latin typeface="+mn-lt"/>
          <a:ea typeface="+mn-ea"/>
          <a:cs typeface="+mn-cs"/>
        </a:defRPr>
      </a:lvl1pPr>
      <a:lvl2pPr marL="742950" indent="-285750" algn="l" rtl="0" fontAlgn="base">
        <a:spcBef>
          <a:spcPct val="20000"/>
        </a:spcBef>
        <a:spcAft>
          <a:spcPct val="0"/>
        </a:spcAft>
        <a:buClr>
          <a:srgbClr val="003399"/>
        </a:buClr>
        <a:buSzPct val="90000"/>
        <a:buFont typeface="Arial" pitchFamily="34" charset="0"/>
        <a:buChar char="›"/>
        <a:defRPr sz="2400" kern="1200">
          <a:solidFill>
            <a:srgbClr val="001F5B"/>
          </a:solidFill>
          <a:latin typeface="+mn-lt"/>
          <a:ea typeface="+mn-ea"/>
          <a:cs typeface="+mn-cs"/>
        </a:defRPr>
      </a:lvl2pPr>
      <a:lvl3pPr marL="1143000" indent="-228600" algn="l" rtl="0" fontAlgn="base">
        <a:spcBef>
          <a:spcPct val="20000"/>
        </a:spcBef>
        <a:spcAft>
          <a:spcPct val="0"/>
        </a:spcAft>
        <a:buClr>
          <a:srgbClr val="003399"/>
        </a:buClr>
        <a:buFont typeface="Arial" pitchFamily="34" charset="0"/>
        <a:buChar char="»"/>
        <a:defRPr sz="2000" kern="1200">
          <a:solidFill>
            <a:srgbClr val="001F5B"/>
          </a:solidFill>
          <a:latin typeface="+mn-lt"/>
          <a:ea typeface="+mn-ea"/>
          <a:cs typeface="+mn-cs"/>
        </a:defRPr>
      </a:lvl3pPr>
      <a:lvl4pPr marL="1600200" indent="-228600" algn="l" rtl="0" fontAlgn="base">
        <a:spcBef>
          <a:spcPct val="20000"/>
        </a:spcBef>
        <a:spcAft>
          <a:spcPct val="0"/>
        </a:spcAft>
        <a:buClr>
          <a:srgbClr val="003399"/>
        </a:buClr>
        <a:buFont typeface="Arial" pitchFamily="34" charset="0"/>
        <a:buChar char="–"/>
        <a:defRPr kern="1200">
          <a:solidFill>
            <a:srgbClr val="001F5B"/>
          </a:solidFill>
          <a:latin typeface="+mn-lt"/>
          <a:ea typeface="+mn-ea"/>
          <a:cs typeface="+mn-cs"/>
        </a:defRPr>
      </a:lvl4pPr>
      <a:lvl5pPr marL="2057400" indent="-228600" algn="l" rtl="0" fontAlgn="base">
        <a:spcBef>
          <a:spcPct val="20000"/>
        </a:spcBef>
        <a:spcAft>
          <a:spcPct val="0"/>
        </a:spcAft>
        <a:buClr>
          <a:srgbClr val="003399"/>
        </a:buClr>
        <a:buFont typeface="Wingdings" pitchFamily="2" charset="2"/>
        <a:buChar char="§"/>
        <a:defRPr kern="1200">
          <a:solidFill>
            <a:srgbClr val="001F5B"/>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4098" name="Title Placeholder 1"/>
          <p:cNvSpPr>
            <a:spLocks noGrp="1"/>
          </p:cNvSpPr>
          <p:nvPr>
            <p:ph type="title"/>
          </p:nvPr>
        </p:nvSpPr>
        <p:spPr bwMode="auto">
          <a:xfrm>
            <a:off x="4114800" y="533400"/>
            <a:ext cx="4800600" cy="1023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smtClean="0">
                <a:solidFill>
                  <a:schemeClr val="tx1">
                    <a:tint val="75000"/>
                  </a:schemeClr>
                </a:solidFill>
                <a:latin typeface="+mn-lt"/>
                <a:cs typeface="+mn-cs"/>
              </a:defRPr>
            </a:lvl1pPr>
          </a:lstStyle>
          <a:p>
            <a:pPr>
              <a:defRPr/>
            </a:pPr>
            <a:fld id="{F3B85539-4EE7-4811-B9EB-ED2243C7E6DA}" type="slidenum">
              <a:rPr lang="en-US"/>
              <a:pPr>
                <a:defRPr/>
              </a:pPr>
              <a:t>‹#›</a:t>
            </a:fld>
            <a:endParaRPr lang="en-US" dirty="0"/>
          </a:p>
        </p:txBody>
      </p:sp>
      <p:sp>
        <p:nvSpPr>
          <p:cNvPr id="7" name="Rectangle 6"/>
          <p:cNvSpPr/>
          <p:nvPr/>
        </p:nvSpPr>
        <p:spPr>
          <a:xfrm>
            <a:off x="217488" y="533400"/>
            <a:ext cx="3581400" cy="6115050"/>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grpSp>
        <p:nvGrpSpPr>
          <p:cNvPr id="4101" name="Group 10"/>
          <p:cNvGrpSpPr>
            <a:grpSpLocks/>
          </p:cNvGrpSpPr>
          <p:nvPr/>
        </p:nvGrpSpPr>
        <p:grpSpPr bwMode="auto">
          <a:xfrm>
            <a:off x="533400" y="84138"/>
            <a:ext cx="1474788" cy="1495425"/>
            <a:chOff x="964157" y="43410"/>
            <a:chExt cx="1931443" cy="1957366"/>
          </a:xfrm>
        </p:grpSpPr>
        <p:sp>
          <p:nvSpPr>
            <p:cNvPr id="10" name="Oval 9"/>
            <p:cNvSpPr/>
            <p:nvPr/>
          </p:nvSpPr>
          <p:spPr>
            <a:xfrm>
              <a:off x="964157" y="43410"/>
              <a:ext cx="1931443" cy="1957366"/>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pic>
          <p:nvPicPr>
            <p:cNvPr id="9" name="Picture 8"/>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060569" y="152784"/>
              <a:ext cx="1738618" cy="1738618"/>
            </a:xfrm>
            <a:prstGeom prst="ellipse">
              <a:avLst/>
            </a:prstGeom>
          </p:spPr>
        </p:pic>
      </p:grpSp>
      <p:sp>
        <p:nvSpPr>
          <p:cNvPr id="4102" name="Text Placeholder 2"/>
          <p:cNvSpPr>
            <a:spLocks noGrp="1"/>
          </p:cNvSpPr>
          <p:nvPr>
            <p:ph type="body" idx="1"/>
          </p:nvPr>
        </p:nvSpPr>
        <p:spPr bwMode="auto">
          <a:xfrm>
            <a:off x="401638" y="1828800"/>
            <a:ext cx="3211512"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1" name="Footer Placeholder 4"/>
          <p:cNvSpPr>
            <a:spLocks noGrp="1"/>
          </p:cNvSpPr>
          <p:nvPr>
            <p:ph type="ftr" sz="quarter" idx="3"/>
          </p:nvPr>
        </p:nvSpPr>
        <p:spPr>
          <a:xfrm>
            <a:off x="3124200" y="6356350"/>
            <a:ext cx="2895600" cy="365125"/>
          </a:xfrm>
          <a:prstGeom prst="rect">
            <a:avLst/>
          </a:prstGeom>
        </p:spPr>
        <p:txBody>
          <a:bodyPr anchor="ctr"/>
          <a:lstStyle>
            <a:lvl1pPr algn="ctr">
              <a:defRPr sz="1200">
                <a:solidFill>
                  <a:srgbClr val="898FBA"/>
                </a:solidFill>
              </a:defRPr>
            </a:lvl1pPr>
          </a:lstStyle>
          <a:p>
            <a:pPr>
              <a:defRPr/>
            </a:pPr>
            <a:r>
              <a:rPr lang="en-US" dirty="0"/>
              <a:t>www.nj.gov/bpu</a:t>
            </a:r>
          </a:p>
        </p:txBody>
      </p:sp>
    </p:spTree>
  </p:cSld>
  <p:clrMap bg1="lt1" tx1="dk1" bg2="lt2" tx2="dk2" accent1="accent1" accent2="accent2" accent3="accent3" accent4="accent4" accent5="accent5" accent6="accent6" hlink="hlink" folHlink="folHlink"/>
  <p:sldLayoutIdLst>
    <p:sldLayoutId id="2147483833" r:id="rId1"/>
    <p:sldLayoutId id="2147483845" r:id="rId2"/>
    <p:sldLayoutId id="2147483834" r:id="rId3"/>
    <p:sldLayoutId id="2147483885" r:id="rId4"/>
  </p:sldLayoutIdLst>
  <p:hf hdr="0"/>
  <p:txStyles>
    <p:titleStyle>
      <a:lvl1pPr algn="ctr" rtl="0" fontAlgn="base">
        <a:spcBef>
          <a:spcPct val="0"/>
        </a:spcBef>
        <a:spcAft>
          <a:spcPct val="0"/>
        </a:spcAft>
        <a:defRPr sz="3600" kern="1200">
          <a:solidFill>
            <a:srgbClr val="003399"/>
          </a:solidFill>
          <a:latin typeface="Arial Black" panose="020B0A04020102020204" pitchFamily="34" charset="0"/>
          <a:ea typeface="+mj-ea"/>
          <a:cs typeface="Arial" panose="020B0604020202020204" pitchFamily="34" charset="0"/>
        </a:defRPr>
      </a:lvl1pPr>
      <a:lvl2pPr algn="ctr" rtl="0" fontAlgn="base">
        <a:spcBef>
          <a:spcPct val="0"/>
        </a:spcBef>
        <a:spcAft>
          <a:spcPct val="0"/>
        </a:spcAft>
        <a:defRPr sz="3600">
          <a:solidFill>
            <a:srgbClr val="003399"/>
          </a:solidFill>
          <a:latin typeface="Arial Black" pitchFamily="34" charset="0"/>
          <a:cs typeface="Arial" pitchFamily="34" charset="0"/>
        </a:defRPr>
      </a:lvl2pPr>
      <a:lvl3pPr algn="ctr" rtl="0" fontAlgn="base">
        <a:spcBef>
          <a:spcPct val="0"/>
        </a:spcBef>
        <a:spcAft>
          <a:spcPct val="0"/>
        </a:spcAft>
        <a:defRPr sz="3600">
          <a:solidFill>
            <a:srgbClr val="003399"/>
          </a:solidFill>
          <a:latin typeface="Arial Black" pitchFamily="34" charset="0"/>
          <a:cs typeface="Arial" pitchFamily="34" charset="0"/>
        </a:defRPr>
      </a:lvl3pPr>
      <a:lvl4pPr algn="ctr" rtl="0" fontAlgn="base">
        <a:spcBef>
          <a:spcPct val="0"/>
        </a:spcBef>
        <a:spcAft>
          <a:spcPct val="0"/>
        </a:spcAft>
        <a:defRPr sz="3600">
          <a:solidFill>
            <a:srgbClr val="003399"/>
          </a:solidFill>
          <a:latin typeface="Arial Black" pitchFamily="34" charset="0"/>
          <a:cs typeface="Arial" pitchFamily="34" charset="0"/>
        </a:defRPr>
      </a:lvl4pPr>
      <a:lvl5pPr algn="ctr" rtl="0" fontAlgn="base">
        <a:spcBef>
          <a:spcPct val="0"/>
        </a:spcBef>
        <a:spcAft>
          <a:spcPct val="0"/>
        </a:spcAft>
        <a:defRPr sz="3600">
          <a:solidFill>
            <a:srgbClr val="003399"/>
          </a:solidFill>
          <a:latin typeface="Arial Black" pitchFamily="34" charset="0"/>
          <a:cs typeface="Arial" pitchFamily="34" charset="0"/>
        </a:defRPr>
      </a:lvl5pPr>
      <a:lvl6pPr marL="457200" algn="ctr" rtl="0" fontAlgn="base">
        <a:spcBef>
          <a:spcPct val="0"/>
        </a:spcBef>
        <a:spcAft>
          <a:spcPct val="0"/>
        </a:spcAft>
        <a:defRPr sz="3600">
          <a:solidFill>
            <a:srgbClr val="003399"/>
          </a:solidFill>
          <a:latin typeface="Arial Black" pitchFamily="34" charset="0"/>
          <a:cs typeface="Arial" pitchFamily="34" charset="0"/>
        </a:defRPr>
      </a:lvl6pPr>
      <a:lvl7pPr marL="914400" algn="ctr" rtl="0" fontAlgn="base">
        <a:spcBef>
          <a:spcPct val="0"/>
        </a:spcBef>
        <a:spcAft>
          <a:spcPct val="0"/>
        </a:spcAft>
        <a:defRPr sz="3600">
          <a:solidFill>
            <a:srgbClr val="003399"/>
          </a:solidFill>
          <a:latin typeface="Arial Black" pitchFamily="34" charset="0"/>
          <a:cs typeface="Arial" pitchFamily="34" charset="0"/>
        </a:defRPr>
      </a:lvl7pPr>
      <a:lvl8pPr marL="1371600" algn="ctr" rtl="0" fontAlgn="base">
        <a:spcBef>
          <a:spcPct val="0"/>
        </a:spcBef>
        <a:spcAft>
          <a:spcPct val="0"/>
        </a:spcAft>
        <a:defRPr sz="3600">
          <a:solidFill>
            <a:srgbClr val="003399"/>
          </a:solidFill>
          <a:latin typeface="Arial Black" pitchFamily="34" charset="0"/>
          <a:cs typeface="Arial" pitchFamily="34" charset="0"/>
        </a:defRPr>
      </a:lvl8pPr>
      <a:lvl9pPr marL="1828800" algn="ctr" rtl="0" fontAlgn="base">
        <a:spcBef>
          <a:spcPct val="0"/>
        </a:spcBef>
        <a:spcAft>
          <a:spcPct val="0"/>
        </a:spcAft>
        <a:defRPr sz="3600">
          <a:solidFill>
            <a:srgbClr val="003399"/>
          </a:solidFill>
          <a:latin typeface="Arial Black" pitchFamily="34" charset="0"/>
          <a:cs typeface="Arial" pitchFamily="34" charset="0"/>
        </a:defRPr>
      </a:lvl9pPr>
    </p:titleStyle>
    <p:bodyStyle>
      <a:lvl1pPr marL="342900" indent="-342900" algn="l" rtl="0" fontAlgn="base">
        <a:spcBef>
          <a:spcPct val="20000"/>
        </a:spcBef>
        <a:spcAft>
          <a:spcPct val="0"/>
        </a:spcAft>
        <a:buFont typeface="Arial" pitchFamily="34" charset="0"/>
        <a:buChar char="•"/>
        <a:defRPr sz="3200" kern="1200">
          <a:solidFill>
            <a:schemeClr val="bg1"/>
          </a:solidFill>
          <a:latin typeface="Arial (body)"/>
          <a:ea typeface="+mn-ea"/>
          <a:cs typeface="+mn-cs"/>
        </a:defRPr>
      </a:lvl1pPr>
      <a:lvl2pPr marL="742950" indent="-285750" algn="l" rtl="0" fontAlgn="base">
        <a:spcBef>
          <a:spcPct val="20000"/>
        </a:spcBef>
        <a:spcAft>
          <a:spcPct val="0"/>
        </a:spcAft>
        <a:buFont typeface="Arial" pitchFamily="34" charset="0"/>
        <a:buChar char="–"/>
        <a:defRPr sz="2800" kern="1200">
          <a:solidFill>
            <a:schemeClr val="bg1"/>
          </a:solidFill>
          <a:latin typeface="Arial (body)"/>
          <a:ea typeface="+mn-ea"/>
          <a:cs typeface="+mn-cs"/>
        </a:defRPr>
      </a:lvl2pPr>
      <a:lvl3pPr marL="1143000" indent="-228600" algn="l" rtl="0" fontAlgn="base">
        <a:spcBef>
          <a:spcPct val="20000"/>
        </a:spcBef>
        <a:spcAft>
          <a:spcPct val="0"/>
        </a:spcAft>
        <a:buFont typeface="Arial" pitchFamily="34" charset="0"/>
        <a:buChar char="•"/>
        <a:defRPr sz="2400" kern="1200">
          <a:solidFill>
            <a:schemeClr val="bg1"/>
          </a:solidFill>
          <a:latin typeface="Arial (body)"/>
          <a:ea typeface="+mn-ea"/>
          <a:cs typeface="+mn-cs"/>
        </a:defRPr>
      </a:lvl3pPr>
      <a:lvl4pPr marL="1600200" indent="-228600" algn="l" rtl="0" fontAlgn="base">
        <a:spcBef>
          <a:spcPct val="20000"/>
        </a:spcBef>
        <a:spcAft>
          <a:spcPct val="0"/>
        </a:spcAft>
        <a:buFont typeface="Arial" pitchFamily="34" charset="0"/>
        <a:buChar char="–"/>
        <a:defRPr sz="2000" kern="1200">
          <a:solidFill>
            <a:schemeClr val="bg1"/>
          </a:solidFill>
          <a:latin typeface="Arial (body)"/>
          <a:ea typeface="+mn-ea"/>
          <a:cs typeface="+mn-cs"/>
        </a:defRPr>
      </a:lvl4pPr>
      <a:lvl5pPr marL="2057400" indent="-228600" algn="l" rtl="0" fontAlgn="base">
        <a:spcBef>
          <a:spcPct val="20000"/>
        </a:spcBef>
        <a:spcAft>
          <a:spcPct val="0"/>
        </a:spcAft>
        <a:buFont typeface="Arial" pitchFamily="34" charset="0"/>
        <a:buChar char="»"/>
        <a:defRPr sz="2000" kern="1200">
          <a:solidFill>
            <a:schemeClr val="bg1"/>
          </a:solidFill>
          <a:latin typeface="Arial (body)"/>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8.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8.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4715" y="609600"/>
            <a:ext cx="8991109" cy="4380560"/>
          </a:xfrm>
        </p:spPr>
        <p:txBody>
          <a:bodyPr anchor="t">
            <a:normAutofit/>
          </a:bodyPr>
          <a:lstStyle/>
          <a:p>
            <a:pPr algn="ctr"/>
            <a:r>
              <a:rPr lang="en-US" dirty="0"/>
              <a:t>Proposed </a:t>
            </a:r>
            <a:r>
              <a:rPr lang="en-US" dirty="0" smtClean="0"/>
              <a:t>Amendment and </a:t>
            </a:r>
            <a:br>
              <a:rPr lang="en-US" dirty="0" smtClean="0"/>
            </a:br>
            <a:r>
              <a:rPr lang="en-US" dirty="0" smtClean="0"/>
              <a:t>New </a:t>
            </a:r>
            <a:r>
              <a:rPr lang="en-US" dirty="0"/>
              <a:t>Rules </a:t>
            </a:r>
            <a:r>
              <a:rPr lang="en-US" dirty="0" smtClean="0"/>
              <a:t>to</a:t>
            </a:r>
            <a:br>
              <a:rPr lang="en-US" dirty="0" smtClean="0"/>
            </a:br>
            <a:r>
              <a:rPr lang="en-US" dirty="0" smtClean="0"/>
              <a:t>N.J.A.C</a:t>
            </a:r>
            <a:r>
              <a:rPr lang="en-US" dirty="0"/>
              <a:t>. </a:t>
            </a:r>
            <a:r>
              <a:rPr lang="en-US" dirty="0" smtClean="0"/>
              <a:t>14:3</a:t>
            </a:r>
            <a:r>
              <a:rPr lang="en-US" dirty="0" smtClean="0">
                <a:ea typeface="+mj-lt"/>
                <a:cs typeface="+mj-lt"/>
              </a:rPr>
              <a:t/>
            </a:r>
            <a:br>
              <a:rPr lang="en-US" dirty="0" smtClean="0">
                <a:ea typeface="+mj-lt"/>
                <a:cs typeface="+mj-lt"/>
              </a:rPr>
            </a:br>
            <a:r>
              <a:rPr lang="en-US" sz="3100" dirty="0" smtClean="0">
                <a:ea typeface="+mj-lt"/>
                <a:cs typeface="+mj-lt"/>
              </a:rPr>
              <a:t>Stakeholder </a:t>
            </a:r>
            <a:r>
              <a:rPr lang="en-US" sz="3100" dirty="0">
                <a:ea typeface="+mj-lt"/>
                <a:cs typeface="+mj-lt"/>
              </a:rPr>
              <a:t>Meeting</a:t>
            </a:r>
            <a:br>
              <a:rPr lang="en-US" sz="3100" dirty="0">
                <a:ea typeface="+mj-lt"/>
                <a:cs typeface="+mj-lt"/>
              </a:rPr>
            </a:br>
            <a:r>
              <a:rPr lang="en-US" sz="4800" dirty="0"/>
              <a:t/>
            </a:r>
            <a:br>
              <a:rPr lang="en-US" sz="4800" dirty="0"/>
            </a:br>
            <a:endParaRPr lang="en-US" sz="4800" dirty="0">
              <a:ea typeface="ＭＳ Ｐゴシック"/>
            </a:endParaRPr>
          </a:p>
        </p:txBody>
      </p:sp>
      <p:sp>
        <p:nvSpPr>
          <p:cNvPr id="3" name="Subtitle 2"/>
          <p:cNvSpPr>
            <a:spLocks noGrp="1"/>
          </p:cNvSpPr>
          <p:nvPr>
            <p:ph type="subTitle" idx="1"/>
          </p:nvPr>
        </p:nvSpPr>
        <p:spPr>
          <a:xfrm>
            <a:off x="1371600" y="2971800"/>
            <a:ext cx="6400800" cy="1641763"/>
          </a:xfrm>
        </p:spPr>
        <p:txBody>
          <a:bodyPr anchor="t"/>
          <a:lstStyle/>
          <a:p>
            <a:r>
              <a:rPr lang="en-US" dirty="0" smtClean="0">
                <a:solidFill>
                  <a:schemeClr val="tx1"/>
                </a:solidFill>
                <a:ea typeface="ＭＳ Ｐゴシック"/>
                <a:cs typeface="Calibri"/>
              </a:rPr>
              <a:t>November </a:t>
            </a:r>
            <a:r>
              <a:rPr lang="en-US" dirty="0" smtClean="0">
                <a:solidFill>
                  <a:schemeClr val="tx1"/>
                </a:solidFill>
                <a:ea typeface="+mn-lt"/>
                <a:cs typeface="+mn-lt"/>
              </a:rPr>
              <a:t>10, 2022</a:t>
            </a:r>
            <a:r>
              <a:rPr lang="en-US" dirty="0">
                <a:solidFill>
                  <a:schemeClr val="tx1"/>
                </a:solidFill>
                <a:ea typeface="ＭＳ Ｐゴシック"/>
                <a:cs typeface="Calibri"/>
              </a:rPr>
              <a:t/>
            </a:r>
            <a:br>
              <a:rPr lang="en-US" dirty="0">
                <a:solidFill>
                  <a:schemeClr val="tx1"/>
                </a:solidFill>
                <a:ea typeface="ＭＳ Ｐゴシック"/>
                <a:cs typeface="Calibri"/>
              </a:rPr>
            </a:br>
            <a:r>
              <a:rPr lang="en-US" dirty="0" smtClean="0">
                <a:solidFill>
                  <a:schemeClr val="tx1"/>
                </a:solidFill>
                <a:ea typeface="ＭＳ Ｐゴシック"/>
                <a:cs typeface="Calibri"/>
              </a:rPr>
              <a:t>1:00 p.m</a:t>
            </a:r>
            <a:r>
              <a:rPr lang="en-US" sz="2800" dirty="0" smtClean="0">
                <a:solidFill>
                  <a:schemeClr val="tx1"/>
                </a:solidFill>
                <a:ea typeface="ＭＳ Ｐゴシック"/>
                <a:cs typeface="Calibri"/>
              </a:rPr>
              <a:t>.</a:t>
            </a:r>
            <a:endParaRPr lang="en-US" dirty="0">
              <a:solidFill>
                <a:schemeClr val="tx1"/>
              </a:solidFill>
              <a:ea typeface="ＭＳ Ｐゴシック"/>
              <a:cs typeface="Calibri"/>
            </a:endParaRPr>
          </a:p>
          <a:p>
            <a:r>
              <a:rPr lang="en-US" dirty="0">
                <a:solidFill>
                  <a:schemeClr val="tx1"/>
                </a:solidFill>
                <a:ea typeface="ＭＳ Ｐゴシック"/>
                <a:cs typeface="Calibri"/>
              </a:rPr>
              <a:t>Via </a:t>
            </a:r>
            <a:r>
              <a:rPr lang="en-US" dirty="0" smtClean="0">
                <a:solidFill>
                  <a:schemeClr val="tx1"/>
                </a:solidFill>
                <a:ea typeface="ＭＳ Ｐゴシック"/>
                <a:cs typeface="Calibri"/>
              </a:rPr>
              <a:t>Zoom</a:t>
            </a:r>
            <a:endParaRPr lang="en-US" sz="2800" dirty="0">
              <a:solidFill>
                <a:schemeClr val="tx1"/>
              </a:solidFill>
              <a:cs typeface="Calibri"/>
            </a:endParaRPr>
          </a:p>
        </p:txBody>
      </p:sp>
    </p:spTree>
    <p:extLst>
      <p:ext uri="{BB962C8B-B14F-4D97-AF65-F5344CB8AC3E}">
        <p14:creationId xmlns:p14="http://schemas.microsoft.com/office/powerpoint/2010/main" val="414124405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066800" y="1822450"/>
            <a:ext cx="7467600" cy="1828800"/>
          </a:xfrm>
        </p:spPr>
        <p:txBody>
          <a:bodyPr/>
          <a:lstStyle/>
          <a:p>
            <a:r>
              <a:rPr lang="en-US" sz="2400" dirty="0"/>
              <a:t>N.J.A.C. 14:3-2.10 </a:t>
            </a:r>
            <a:r>
              <a:rPr lang="en-US" sz="2400" dirty="0">
                <a:latin typeface="+mn-lt"/>
              </a:rPr>
              <a:t>proposes that a local unit and local utility shall notify each public utility that provides service within the borders of a local unit and local utility service area of any local infrastructure project that the local unit or local utility plans to undertake.</a:t>
            </a:r>
          </a:p>
        </p:txBody>
      </p:sp>
      <p:sp>
        <p:nvSpPr>
          <p:cNvPr id="4" name="Date Placeholder 3"/>
          <p:cNvSpPr>
            <a:spLocks noGrp="1"/>
          </p:cNvSpPr>
          <p:nvPr>
            <p:ph type="dt" sz="half" idx="10"/>
          </p:nvPr>
        </p:nvSpPr>
        <p:spPr/>
        <p:txBody>
          <a:bodyPr/>
          <a:lstStyle/>
          <a:p>
            <a:pPr>
              <a:defRPr/>
            </a:pPr>
            <a:fld id="{22E50E84-E608-49FC-894A-0FECC615FE50}" type="datetime1">
              <a:rPr lang="en-US" smtClean="0"/>
              <a:t>11/2/2022</a:t>
            </a:fld>
            <a:endParaRPr lang="en-US" dirty="0"/>
          </a:p>
        </p:txBody>
      </p:sp>
      <p:sp>
        <p:nvSpPr>
          <p:cNvPr id="5" name="Footer Placeholder 4"/>
          <p:cNvSpPr>
            <a:spLocks noGrp="1"/>
          </p:cNvSpPr>
          <p:nvPr>
            <p:ph type="ftr" sz="quarter" idx="11"/>
          </p:nvPr>
        </p:nvSpPr>
        <p:spPr/>
        <p:txBody>
          <a:bodyPr/>
          <a:lstStyle/>
          <a:p>
            <a:pPr>
              <a:defRPr/>
            </a:pPr>
            <a:r>
              <a:rPr lang="en-US" dirty="0" smtClean="0"/>
              <a:t>www.nj.gov/bpu</a:t>
            </a:r>
            <a:endParaRPr lang="en-US" dirty="0"/>
          </a:p>
        </p:txBody>
      </p:sp>
      <p:sp>
        <p:nvSpPr>
          <p:cNvPr id="6" name="Slide Number Placeholder 5"/>
          <p:cNvSpPr>
            <a:spLocks noGrp="1"/>
          </p:cNvSpPr>
          <p:nvPr>
            <p:ph type="sldNum" sz="quarter" idx="12"/>
          </p:nvPr>
        </p:nvSpPr>
        <p:spPr/>
        <p:txBody>
          <a:bodyPr/>
          <a:lstStyle/>
          <a:p>
            <a:pPr>
              <a:defRPr/>
            </a:pPr>
            <a:fld id="{0B14CC1D-7A16-4BFB-AEF2-2500911D3F2E}" type="slidenum">
              <a:rPr lang="en-US" smtClean="0"/>
              <a:pPr>
                <a:defRPr/>
              </a:pPr>
              <a:t>10</a:t>
            </a:fld>
            <a:endParaRPr lang="en-US" dirty="0"/>
          </a:p>
        </p:txBody>
      </p:sp>
      <p:sp>
        <p:nvSpPr>
          <p:cNvPr id="7" name="Title 1"/>
          <p:cNvSpPr txBox="1">
            <a:spLocks/>
          </p:cNvSpPr>
          <p:nvPr/>
        </p:nvSpPr>
        <p:spPr bwMode="auto">
          <a:xfrm>
            <a:off x="481054" y="381000"/>
            <a:ext cx="8229600" cy="6858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l" rtl="0" fontAlgn="base">
              <a:spcBef>
                <a:spcPct val="0"/>
              </a:spcBef>
              <a:spcAft>
                <a:spcPct val="0"/>
              </a:spcAft>
              <a:defRPr sz="3600" kern="1200">
                <a:solidFill>
                  <a:srgbClr val="003399"/>
                </a:solidFill>
                <a:latin typeface="+mj-lt"/>
                <a:ea typeface="+mj-ea"/>
                <a:cs typeface="+mj-cs"/>
              </a:defRPr>
            </a:lvl1pPr>
            <a:lvl2pPr algn="l" rtl="0" fontAlgn="base">
              <a:spcBef>
                <a:spcPct val="0"/>
              </a:spcBef>
              <a:spcAft>
                <a:spcPct val="0"/>
              </a:spcAft>
              <a:defRPr sz="3600">
                <a:solidFill>
                  <a:srgbClr val="003399"/>
                </a:solidFill>
                <a:latin typeface="Arial Black" pitchFamily="34" charset="0"/>
              </a:defRPr>
            </a:lvl2pPr>
            <a:lvl3pPr algn="l" rtl="0" fontAlgn="base">
              <a:spcBef>
                <a:spcPct val="0"/>
              </a:spcBef>
              <a:spcAft>
                <a:spcPct val="0"/>
              </a:spcAft>
              <a:defRPr sz="3600">
                <a:solidFill>
                  <a:srgbClr val="003399"/>
                </a:solidFill>
                <a:latin typeface="Arial Black" pitchFamily="34" charset="0"/>
              </a:defRPr>
            </a:lvl3pPr>
            <a:lvl4pPr algn="l" rtl="0" fontAlgn="base">
              <a:spcBef>
                <a:spcPct val="0"/>
              </a:spcBef>
              <a:spcAft>
                <a:spcPct val="0"/>
              </a:spcAft>
              <a:defRPr sz="3600">
                <a:solidFill>
                  <a:srgbClr val="003399"/>
                </a:solidFill>
                <a:latin typeface="Arial Black" pitchFamily="34" charset="0"/>
              </a:defRPr>
            </a:lvl4pPr>
            <a:lvl5pPr algn="l" rtl="0" fontAlgn="base">
              <a:spcBef>
                <a:spcPct val="0"/>
              </a:spcBef>
              <a:spcAft>
                <a:spcPct val="0"/>
              </a:spcAft>
              <a:defRPr sz="3600">
                <a:solidFill>
                  <a:srgbClr val="003399"/>
                </a:solidFill>
                <a:latin typeface="Arial Black" pitchFamily="34" charset="0"/>
              </a:defRPr>
            </a:lvl5pPr>
            <a:lvl6pPr marL="457200" algn="l" rtl="0" fontAlgn="base">
              <a:spcBef>
                <a:spcPct val="0"/>
              </a:spcBef>
              <a:spcAft>
                <a:spcPct val="0"/>
              </a:spcAft>
              <a:defRPr sz="3600">
                <a:solidFill>
                  <a:srgbClr val="003399"/>
                </a:solidFill>
                <a:latin typeface="Arial Black" pitchFamily="34" charset="0"/>
              </a:defRPr>
            </a:lvl6pPr>
            <a:lvl7pPr marL="914400" algn="l" rtl="0" fontAlgn="base">
              <a:spcBef>
                <a:spcPct val="0"/>
              </a:spcBef>
              <a:spcAft>
                <a:spcPct val="0"/>
              </a:spcAft>
              <a:defRPr sz="3600">
                <a:solidFill>
                  <a:srgbClr val="003399"/>
                </a:solidFill>
                <a:latin typeface="Arial Black" pitchFamily="34" charset="0"/>
              </a:defRPr>
            </a:lvl7pPr>
            <a:lvl8pPr marL="1371600" algn="l" rtl="0" fontAlgn="base">
              <a:spcBef>
                <a:spcPct val="0"/>
              </a:spcBef>
              <a:spcAft>
                <a:spcPct val="0"/>
              </a:spcAft>
              <a:defRPr sz="3600">
                <a:solidFill>
                  <a:srgbClr val="003399"/>
                </a:solidFill>
                <a:latin typeface="Arial Black" pitchFamily="34" charset="0"/>
              </a:defRPr>
            </a:lvl8pPr>
            <a:lvl9pPr marL="1828800" algn="l" rtl="0" fontAlgn="base">
              <a:spcBef>
                <a:spcPct val="0"/>
              </a:spcBef>
              <a:spcAft>
                <a:spcPct val="0"/>
              </a:spcAft>
              <a:defRPr sz="3600">
                <a:solidFill>
                  <a:srgbClr val="003399"/>
                </a:solidFill>
                <a:latin typeface="Arial Black" pitchFamily="34" charset="0"/>
              </a:defRPr>
            </a:lvl9pPr>
          </a:lstStyle>
          <a:p>
            <a:pPr algn="ctr"/>
            <a:r>
              <a:rPr lang="en-US" sz="2800" b="1" dirty="0" smtClean="0">
                <a:ea typeface="ＭＳ Ｐゴシック"/>
              </a:rPr>
              <a:t>New Rule N.J.A.C. 14:3-2.10</a:t>
            </a:r>
            <a:endParaRPr lang="en-US" sz="2000" b="1" dirty="0"/>
          </a:p>
        </p:txBody>
      </p:sp>
      <p:cxnSp>
        <p:nvCxnSpPr>
          <p:cNvPr id="8" name="Straight Connector 7"/>
          <p:cNvCxnSpPr/>
          <p:nvPr/>
        </p:nvCxnSpPr>
        <p:spPr>
          <a:xfrm>
            <a:off x="762000" y="1219200"/>
            <a:ext cx="7848600"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18252535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II. Winter Termination Program and Questions</a:t>
            </a:r>
            <a:endParaRPr lang="en-US" dirty="0"/>
          </a:p>
        </p:txBody>
      </p:sp>
      <p:sp>
        <p:nvSpPr>
          <p:cNvPr id="3" name="Subtitle 2"/>
          <p:cNvSpPr>
            <a:spLocks noGrp="1"/>
          </p:cNvSpPr>
          <p:nvPr>
            <p:ph type="subTitle" idx="1"/>
          </p:nvPr>
        </p:nvSpPr>
        <p:spPr/>
        <p:txBody>
          <a:bodyPr/>
          <a:lstStyle/>
          <a:p>
            <a:r>
              <a:rPr lang="en-US" dirty="0" smtClean="0"/>
              <a:t>Presented by:</a:t>
            </a:r>
          </a:p>
          <a:p>
            <a:r>
              <a:rPr lang="en-US" dirty="0" smtClean="0"/>
              <a:t>Julie Ford, Director</a:t>
            </a:r>
          </a:p>
          <a:p>
            <a:r>
              <a:rPr lang="en-US" dirty="0" smtClean="0"/>
              <a:t>Division of Customer Assistance</a:t>
            </a:r>
            <a:endParaRPr lang="en-US" dirty="0"/>
          </a:p>
        </p:txBody>
      </p:sp>
      <p:sp>
        <p:nvSpPr>
          <p:cNvPr id="4" name="Date Placeholder 3"/>
          <p:cNvSpPr>
            <a:spLocks noGrp="1"/>
          </p:cNvSpPr>
          <p:nvPr>
            <p:ph type="dt" sz="half" idx="10"/>
          </p:nvPr>
        </p:nvSpPr>
        <p:spPr/>
        <p:txBody>
          <a:bodyPr/>
          <a:lstStyle/>
          <a:p>
            <a:pPr>
              <a:defRPr/>
            </a:pPr>
            <a:fld id="{22E50E84-E608-49FC-894A-0FECC615FE50}" type="datetime1">
              <a:rPr lang="en-US" smtClean="0"/>
              <a:t>11/2/2022</a:t>
            </a:fld>
            <a:endParaRPr lang="en-US" dirty="0"/>
          </a:p>
        </p:txBody>
      </p:sp>
      <p:sp>
        <p:nvSpPr>
          <p:cNvPr id="5" name="Footer Placeholder 4"/>
          <p:cNvSpPr>
            <a:spLocks noGrp="1"/>
          </p:cNvSpPr>
          <p:nvPr>
            <p:ph type="ftr" sz="quarter" idx="11"/>
          </p:nvPr>
        </p:nvSpPr>
        <p:spPr/>
        <p:txBody>
          <a:bodyPr/>
          <a:lstStyle/>
          <a:p>
            <a:pPr>
              <a:defRPr/>
            </a:pPr>
            <a:r>
              <a:rPr lang="en-US" smtClean="0"/>
              <a:t>www.nj.gov/bpu</a:t>
            </a:r>
            <a:endParaRPr lang="en-US" dirty="0"/>
          </a:p>
        </p:txBody>
      </p:sp>
      <p:sp>
        <p:nvSpPr>
          <p:cNvPr id="6" name="Slide Number Placeholder 5"/>
          <p:cNvSpPr>
            <a:spLocks noGrp="1"/>
          </p:cNvSpPr>
          <p:nvPr>
            <p:ph type="sldNum" sz="quarter" idx="12"/>
          </p:nvPr>
        </p:nvSpPr>
        <p:spPr/>
        <p:txBody>
          <a:bodyPr/>
          <a:lstStyle/>
          <a:p>
            <a:pPr>
              <a:defRPr/>
            </a:pPr>
            <a:fld id="{0B14CC1D-7A16-4BFB-AEF2-2500911D3F2E}" type="slidenum">
              <a:rPr lang="en-US" smtClean="0"/>
              <a:pPr>
                <a:defRPr/>
              </a:pPr>
              <a:t>11</a:t>
            </a:fld>
            <a:endParaRPr lang="en-US" dirty="0"/>
          </a:p>
        </p:txBody>
      </p:sp>
    </p:spTree>
    <p:extLst>
      <p:ext uri="{BB962C8B-B14F-4D97-AF65-F5344CB8AC3E}">
        <p14:creationId xmlns:p14="http://schemas.microsoft.com/office/powerpoint/2010/main" val="250724938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en-US" sz="2000" dirty="0" smtClean="0">
                <a:solidFill>
                  <a:schemeClr val="bg1"/>
                </a:solidFill>
              </a:rPr>
              <a:t>Proposed Rule Changes</a:t>
            </a:r>
            <a:endParaRPr lang="en-US" sz="2000" dirty="0">
              <a:solidFill>
                <a:schemeClr val="bg1"/>
              </a:solidFill>
            </a:endParaRPr>
          </a:p>
        </p:txBody>
      </p:sp>
      <p:sp>
        <p:nvSpPr>
          <p:cNvPr id="3" name="Text Placeholder 2"/>
          <p:cNvSpPr>
            <a:spLocks noGrp="1"/>
          </p:cNvSpPr>
          <p:nvPr>
            <p:ph type="subTitle" idx="1"/>
          </p:nvPr>
        </p:nvSpPr>
        <p:spPr>
          <a:xfrm>
            <a:off x="1219200" y="990600"/>
            <a:ext cx="6858000" cy="3810000"/>
          </a:xfrm>
        </p:spPr>
        <p:txBody>
          <a:bodyPr>
            <a:normAutofit fontScale="92500" lnSpcReduction="20000"/>
          </a:bodyPr>
          <a:lstStyle/>
          <a:p>
            <a:endParaRPr lang="en-US" sz="2100" dirty="0" smtClean="0">
              <a:solidFill>
                <a:schemeClr val="tx1"/>
              </a:solidFill>
            </a:endParaRPr>
          </a:p>
          <a:p>
            <a:pPr algn="l"/>
            <a:r>
              <a:rPr lang="en-US" sz="2100" dirty="0" smtClean="0">
                <a:solidFill>
                  <a:schemeClr val="tx1"/>
                </a:solidFill>
              </a:rPr>
              <a:t>Staff is proposing to </a:t>
            </a:r>
            <a:r>
              <a:rPr lang="en-US" sz="2100" dirty="0" smtClean="0">
                <a:solidFill>
                  <a:schemeClr val="tx1"/>
                </a:solidFill>
              </a:rPr>
              <a:t>clarify: </a:t>
            </a:r>
          </a:p>
          <a:p>
            <a:pPr marL="342900" indent="-342900" algn="l">
              <a:buFont typeface="Arial" panose="020B0604020202020204" pitchFamily="34" charset="0"/>
              <a:buChar char="•"/>
            </a:pPr>
            <a:r>
              <a:rPr lang="en-US" sz="2100" dirty="0" smtClean="0">
                <a:solidFill>
                  <a:schemeClr val="tx1"/>
                </a:solidFill>
              </a:rPr>
              <a:t>that </a:t>
            </a:r>
            <a:r>
              <a:rPr lang="en-US" sz="2100" dirty="0" smtClean="0">
                <a:solidFill>
                  <a:schemeClr val="tx1"/>
                </a:solidFill>
              </a:rPr>
              <a:t>during the Winter Termination Program the </a:t>
            </a:r>
            <a:r>
              <a:rPr lang="en-US" sz="2100" dirty="0">
                <a:solidFill>
                  <a:schemeClr val="tx1"/>
                </a:solidFill>
              </a:rPr>
              <a:t>mandatory “up to 25 percent” down payment requirement does not apply to water and wastewater residential customers pursuant to P.L. 2021, c. 317, sec. 7, effective December 21, 2021; and </a:t>
            </a:r>
            <a:endParaRPr lang="en-US" sz="2100" dirty="0" smtClean="0">
              <a:solidFill>
                <a:schemeClr val="tx1"/>
              </a:solidFill>
            </a:endParaRPr>
          </a:p>
          <a:p>
            <a:pPr marL="342900" indent="-342900" algn="l">
              <a:buFont typeface="Arial" panose="020B0604020202020204" pitchFamily="34" charset="0"/>
              <a:buChar char="•"/>
            </a:pPr>
            <a:r>
              <a:rPr lang="en-US" sz="2100" dirty="0" smtClean="0">
                <a:solidFill>
                  <a:schemeClr val="tx1"/>
                </a:solidFill>
              </a:rPr>
              <a:t>that </a:t>
            </a:r>
            <a:r>
              <a:rPr lang="en-US" sz="2100" dirty="0">
                <a:solidFill>
                  <a:schemeClr val="tx1"/>
                </a:solidFill>
              </a:rPr>
              <a:t>applicants of the Low Income Household Water Assistance Program or any other State, local, or utility program that provides assistance or discounted rates specifically to help eligible customers pay sewer or water bills that exist at the time are automatically eligible for the WTP</a:t>
            </a:r>
            <a:r>
              <a:rPr lang="en-US" sz="2100" dirty="0" smtClean="0">
                <a:solidFill>
                  <a:schemeClr val="tx1"/>
                </a:solidFill>
              </a:rPr>
              <a:t>.  </a:t>
            </a:r>
            <a:endParaRPr lang="en-US" sz="2100" dirty="0" smtClean="0">
              <a:solidFill>
                <a:schemeClr val="tx1"/>
              </a:solidFill>
            </a:endParaRPr>
          </a:p>
          <a:p>
            <a:pPr algn="l"/>
            <a:r>
              <a:rPr lang="en-US" sz="2100" dirty="0" smtClean="0">
                <a:solidFill>
                  <a:schemeClr val="tx1"/>
                </a:solidFill>
              </a:rPr>
              <a:t>Please </a:t>
            </a:r>
            <a:r>
              <a:rPr lang="en-US" sz="2100" dirty="0" smtClean="0">
                <a:solidFill>
                  <a:schemeClr val="tx1"/>
                </a:solidFill>
              </a:rPr>
              <a:t>note that this provision per the above law is effective for the 2022-2023 </a:t>
            </a:r>
            <a:r>
              <a:rPr lang="en-US" sz="2100" dirty="0" smtClean="0">
                <a:solidFill>
                  <a:schemeClr val="tx1"/>
                </a:solidFill>
              </a:rPr>
              <a:t>heating season</a:t>
            </a:r>
            <a:r>
              <a:rPr lang="en-US" sz="2100" dirty="0" smtClean="0">
                <a:solidFill>
                  <a:schemeClr val="tx1"/>
                </a:solidFill>
              </a:rPr>
              <a:t>.</a:t>
            </a:r>
            <a:endParaRPr lang="en-US" sz="2100" dirty="0">
              <a:solidFill>
                <a:schemeClr val="tx1"/>
              </a:solidFill>
            </a:endParaRPr>
          </a:p>
          <a:p>
            <a:endParaRPr lang="en-US" dirty="0"/>
          </a:p>
          <a:p>
            <a:endParaRPr lang="en-US" dirty="0"/>
          </a:p>
          <a:p>
            <a:endParaRPr lang="en-US" dirty="0" smtClean="0"/>
          </a:p>
          <a:p>
            <a:pPr marL="0" indent="0">
              <a:buNone/>
            </a:pPr>
            <a:endParaRPr lang="en-US" dirty="0" smtClean="0"/>
          </a:p>
        </p:txBody>
      </p:sp>
      <p:sp>
        <p:nvSpPr>
          <p:cNvPr id="4" name="Slide Number Placeholder 3"/>
          <p:cNvSpPr>
            <a:spLocks noGrp="1"/>
          </p:cNvSpPr>
          <p:nvPr>
            <p:ph type="sldNum" sz="quarter" idx="4294967295"/>
          </p:nvPr>
        </p:nvSpPr>
        <p:spPr>
          <a:xfrm>
            <a:off x="7010400" y="6477000"/>
            <a:ext cx="2133600" cy="365125"/>
          </a:xfrm>
        </p:spPr>
        <p:txBody>
          <a:bodyPr/>
          <a:lstStyle/>
          <a:p>
            <a:fld id="{86CB4B4D-7CA3-9044-876B-883B54F8677D}" type="slidenum">
              <a:rPr lang="en-US" smtClean="0"/>
              <a:t>12</a:t>
            </a:fld>
            <a:endParaRPr lang="en-US" dirty="0"/>
          </a:p>
        </p:txBody>
      </p:sp>
    </p:spTree>
    <p:extLst>
      <p:ext uri="{BB962C8B-B14F-4D97-AF65-F5344CB8AC3E}">
        <p14:creationId xmlns:p14="http://schemas.microsoft.com/office/powerpoint/2010/main" val="396252078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itle 13"/>
          <p:cNvSpPr>
            <a:spLocks noGrp="1"/>
          </p:cNvSpPr>
          <p:nvPr>
            <p:ph type="ctrTitle"/>
          </p:nvPr>
        </p:nvSpPr>
        <p:spPr>
          <a:xfrm>
            <a:off x="914400" y="685800"/>
            <a:ext cx="7772400" cy="381000"/>
          </a:xfrm>
        </p:spPr>
        <p:txBody>
          <a:bodyPr/>
          <a:lstStyle/>
          <a:p>
            <a:r>
              <a:rPr lang="en-US" sz="2000" dirty="0" smtClean="0">
                <a:solidFill>
                  <a:schemeClr val="bg1"/>
                </a:solidFill>
              </a:rPr>
              <a:t>Questions</a:t>
            </a:r>
            <a:endParaRPr lang="en-US" sz="2000" dirty="0">
              <a:solidFill>
                <a:schemeClr val="bg1"/>
              </a:solidFill>
            </a:endParaRPr>
          </a:p>
        </p:txBody>
      </p:sp>
      <p:sp>
        <p:nvSpPr>
          <p:cNvPr id="15" name="Subtitle 14"/>
          <p:cNvSpPr>
            <a:spLocks noGrp="1"/>
          </p:cNvSpPr>
          <p:nvPr>
            <p:ph type="subTitle" idx="1"/>
          </p:nvPr>
        </p:nvSpPr>
        <p:spPr>
          <a:xfrm>
            <a:off x="1371600" y="1524000"/>
            <a:ext cx="6400800" cy="3733800"/>
          </a:xfrm>
        </p:spPr>
        <p:txBody>
          <a:bodyPr/>
          <a:lstStyle/>
          <a:p>
            <a:pPr algn="l"/>
            <a:r>
              <a:rPr lang="en-US" sz="1600" b="1" dirty="0">
                <a:solidFill>
                  <a:schemeClr val="tx1"/>
                </a:solidFill>
              </a:rPr>
              <a:t>SUBCHAPTER 3. SERVICE</a:t>
            </a:r>
            <a:endParaRPr lang="en-US" sz="1600" dirty="0">
              <a:solidFill>
                <a:schemeClr val="tx1"/>
              </a:solidFill>
            </a:endParaRPr>
          </a:p>
          <a:p>
            <a:pPr algn="l"/>
            <a:r>
              <a:rPr lang="en-US" sz="1600" b="1" dirty="0">
                <a:solidFill>
                  <a:schemeClr val="tx1"/>
                </a:solidFill>
              </a:rPr>
              <a:t>14:3-3.3 Providing information to customers</a:t>
            </a:r>
            <a:endParaRPr lang="en-US" sz="1600" dirty="0">
              <a:solidFill>
                <a:schemeClr val="tx1"/>
              </a:solidFill>
            </a:endParaRPr>
          </a:p>
          <a:p>
            <a:pPr marL="342900" indent="-342900" algn="l">
              <a:buAutoNum type="arabicPeriod"/>
            </a:pPr>
            <a:r>
              <a:rPr lang="en-US" sz="1600" dirty="0" smtClean="0">
                <a:solidFill>
                  <a:schemeClr val="tx1"/>
                </a:solidFill>
              </a:rPr>
              <a:t>Should </a:t>
            </a:r>
            <a:r>
              <a:rPr lang="en-US" sz="1600" dirty="0">
                <a:solidFill>
                  <a:schemeClr val="tx1"/>
                </a:solidFill>
              </a:rPr>
              <a:t>N.J.A.C. 14:3–3.3(d) include information about water conservation and language about how conservation will reduce the need for natural gas and water infrastructure?  (Comment/Response 29</a:t>
            </a:r>
            <a:r>
              <a:rPr lang="en-US" sz="1600" dirty="0" smtClean="0">
                <a:solidFill>
                  <a:schemeClr val="tx1"/>
                </a:solidFill>
              </a:rPr>
              <a:t>)</a:t>
            </a:r>
          </a:p>
          <a:p>
            <a:pPr algn="l"/>
            <a:endParaRPr lang="en-US" sz="1600" dirty="0">
              <a:solidFill>
                <a:schemeClr val="tx1"/>
              </a:solidFill>
            </a:endParaRPr>
          </a:p>
          <a:p>
            <a:pPr algn="l"/>
            <a:r>
              <a:rPr lang="en-US" sz="1600" dirty="0" smtClean="0">
                <a:solidFill>
                  <a:schemeClr val="tx1"/>
                </a:solidFill>
              </a:rPr>
              <a:t>2. Should </a:t>
            </a:r>
            <a:r>
              <a:rPr lang="en-US" sz="1600" dirty="0">
                <a:solidFill>
                  <a:schemeClr val="tx1"/>
                </a:solidFill>
              </a:rPr>
              <a:t>the requirement of P.L. 2021, c. 97 that the Utility Customer Bill of Rights be in English and also be translated into the primary language spoken by at least 10 percent of people in a municipality serviced by a utility be added to the Board’s regulations?  (Comment/Response 30)</a:t>
            </a:r>
          </a:p>
          <a:p>
            <a:pPr marL="457200" indent="-457200" algn="l">
              <a:buFont typeface="Arial" panose="020B0604020202020204" pitchFamily="34" charset="0"/>
              <a:buChar char="•"/>
            </a:pPr>
            <a:endParaRPr lang="en-US" sz="1800" dirty="0"/>
          </a:p>
        </p:txBody>
      </p:sp>
      <p:sp>
        <p:nvSpPr>
          <p:cNvPr id="2" name="Date Placeholder 1"/>
          <p:cNvSpPr>
            <a:spLocks noGrp="1"/>
          </p:cNvSpPr>
          <p:nvPr>
            <p:ph type="dt" sz="half" idx="10"/>
          </p:nvPr>
        </p:nvSpPr>
        <p:spPr/>
        <p:txBody>
          <a:bodyPr/>
          <a:lstStyle/>
          <a:p>
            <a:pPr>
              <a:defRPr/>
            </a:pPr>
            <a:fld id="{0DF57E87-1208-4D45-AB10-4646A0D2546A}" type="datetime1">
              <a:rPr lang="en-US" smtClean="0"/>
              <a:t>11/2/2022</a:t>
            </a:fld>
            <a:endParaRPr lang="en-US" dirty="0"/>
          </a:p>
        </p:txBody>
      </p:sp>
      <p:sp>
        <p:nvSpPr>
          <p:cNvPr id="3" name="Footer Placeholder 2"/>
          <p:cNvSpPr>
            <a:spLocks noGrp="1"/>
          </p:cNvSpPr>
          <p:nvPr>
            <p:ph type="ftr" sz="quarter" idx="11"/>
          </p:nvPr>
        </p:nvSpPr>
        <p:spPr/>
        <p:txBody>
          <a:bodyPr/>
          <a:lstStyle/>
          <a:p>
            <a:pPr>
              <a:defRPr/>
            </a:pPr>
            <a:r>
              <a:rPr lang="en-US" smtClean="0"/>
              <a:t>www.nj.gov/bpu</a:t>
            </a:r>
            <a:endParaRPr lang="en-US" dirty="0"/>
          </a:p>
        </p:txBody>
      </p:sp>
      <p:sp>
        <p:nvSpPr>
          <p:cNvPr id="4" name="Slide Number Placeholder 3"/>
          <p:cNvSpPr>
            <a:spLocks noGrp="1"/>
          </p:cNvSpPr>
          <p:nvPr>
            <p:ph type="sldNum" sz="quarter" idx="12"/>
          </p:nvPr>
        </p:nvSpPr>
        <p:spPr/>
        <p:txBody>
          <a:bodyPr/>
          <a:lstStyle/>
          <a:p>
            <a:pPr>
              <a:defRPr/>
            </a:pPr>
            <a:fld id="{ECBDEF2C-6E35-4C73-92D9-16DFC3D27436}" type="slidenum">
              <a:rPr lang="en-US" smtClean="0"/>
              <a:pPr>
                <a:defRPr/>
              </a:pPr>
              <a:t>13</a:t>
            </a:fld>
            <a:endParaRPr lang="en-US" dirty="0"/>
          </a:p>
        </p:txBody>
      </p:sp>
      <p:sp>
        <p:nvSpPr>
          <p:cNvPr id="7" name="Title 1"/>
          <p:cNvSpPr txBox="1">
            <a:spLocks/>
          </p:cNvSpPr>
          <p:nvPr/>
        </p:nvSpPr>
        <p:spPr bwMode="auto">
          <a:xfrm>
            <a:off x="533400" y="380999"/>
            <a:ext cx="8229600" cy="6858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l" rtl="0" fontAlgn="base">
              <a:spcBef>
                <a:spcPct val="0"/>
              </a:spcBef>
              <a:spcAft>
                <a:spcPct val="0"/>
              </a:spcAft>
              <a:defRPr sz="3600" kern="1200">
                <a:solidFill>
                  <a:srgbClr val="003399"/>
                </a:solidFill>
                <a:latin typeface="+mj-lt"/>
                <a:ea typeface="+mj-ea"/>
                <a:cs typeface="+mj-cs"/>
              </a:defRPr>
            </a:lvl1pPr>
            <a:lvl2pPr algn="l" rtl="0" fontAlgn="base">
              <a:spcBef>
                <a:spcPct val="0"/>
              </a:spcBef>
              <a:spcAft>
                <a:spcPct val="0"/>
              </a:spcAft>
              <a:defRPr sz="3600">
                <a:solidFill>
                  <a:srgbClr val="003399"/>
                </a:solidFill>
                <a:latin typeface="Arial Black" pitchFamily="34" charset="0"/>
              </a:defRPr>
            </a:lvl2pPr>
            <a:lvl3pPr algn="l" rtl="0" fontAlgn="base">
              <a:spcBef>
                <a:spcPct val="0"/>
              </a:spcBef>
              <a:spcAft>
                <a:spcPct val="0"/>
              </a:spcAft>
              <a:defRPr sz="3600">
                <a:solidFill>
                  <a:srgbClr val="003399"/>
                </a:solidFill>
                <a:latin typeface="Arial Black" pitchFamily="34" charset="0"/>
              </a:defRPr>
            </a:lvl3pPr>
            <a:lvl4pPr algn="l" rtl="0" fontAlgn="base">
              <a:spcBef>
                <a:spcPct val="0"/>
              </a:spcBef>
              <a:spcAft>
                <a:spcPct val="0"/>
              </a:spcAft>
              <a:defRPr sz="3600">
                <a:solidFill>
                  <a:srgbClr val="003399"/>
                </a:solidFill>
                <a:latin typeface="Arial Black" pitchFamily="34" charset="0"/>
              </a:defRPr>
            </a:lvl4pPr>
            <a:lvl5pPr algn="l" rtl="0" fontAlgn="base">
              <a:spcBef>
                <a:spcPct val="0"/>
              </a:spcBef>
              <a:spcAft>
                <a:spcPct val="0"/>
              </a:spcAft>
              <a:defRPr sz="3600">
                <a:solidFill>
                  <a:srgbClr val="003399"/>
                </a:solidFill>
                <a:latin typeface="Arial Black" pitchFamily="34" charset="0"/>
              </a:defRPr>
            </a:lvl5pPr>
            <a:lvl6pPr marL="457200" algn="l" rtl="0" fontAlgn="base">
              <a:spcBef>
                <a:spcPct val="0"/>
              </a:spcBef>
              <a:spcAft>
                <a:spcPct val="0"/>
              </a:spcAft>
              <a:defRPr sz="3600">
                <a:solidFill>
                  <a:srgbClr val="003399"/>
                </a:solidFill>
                <a:latin typeface="Arial Black" pitchFamily="34" charset="0"/>
              </a:defRPr>
            </a:lvl6pPr>
            <a:lvl7pPr marL="914400" algn="l" rtl="0" fontAlgn="base">
              <a:spcBef>
                <a:spcPct val="0"/>
              </a:spcBef>
              <a:spcAft>
                <a:spcPct val="0"/>
              </a:spcAft>
              <a:defRPr sz="3600">
                <a:solidFill>
                  <a:srgbClr val="003399"/>
                </a:solidFill>
                <a:latin typeface="Arial Black" pitchFamily="34" charset="0"/>
              </a:defRPr>
            </a:lvl7pPr>
            <a:lvl8pPr marL="1371600" algn="l" rtl="0" fontAlgn="base">
              <a:spcBef>
                <a:spcPct val="0"/>
              </a:spcBef>
              <a:spcAft>
                <a:spcPct val="0"/>
              </a:spcAft>
              <a:defRPr sz="3600">
                <a:solidFill>
                  <a:srgbClr val="003399"/>
                </a:solidFill>
                <a:latin typeface="Arial Black" pitchFamily="34" charset="0"/>
              </a:defRPr>
            </a:lvl8pPr>
            <a:lvl9pPr marL="1828800" algn="l" rtl="0" fontAlgn="base">
              <a:spcBef>
                <a:spcPct val="0"/>
              </a:spcBef>
              <a:spcAft>
                <a:spcPct val="0"/>
              </a:spcAft>
              <a:defRPr sz="3600">
                <a:solidFill>
                  <a:srgbClr val="003399"/>
                </a:solidFill>
                <a:latin typeface="Arial Black" pitchFamily="34" charset="0"/>
              </a:defRPr>
            </a:lvl9pPr>
          </a:lstStyle>
          <a:p>
            <a:pPr algn="ctr"/>
            <a:r>
              <a:rPr lang="en-US" sz="2800" b="1" dirty="0" smtClean="0">
                <a:ea typeface="ＭＳ Ｐゴシック"/>
              </a:rPr>
              <a:t>Questions 14:3</a:t>
            </a:r>
            <a:endParaRPr lang="en-US" sz="2000" b="1" dirty="0"/>
          </a:p>
        </p:txBody>
      </p:sp>
    </p:spTree>
    <p:extLst>
      <p:ext uri="{BB962C8B-B14F-4D97-AF65-F5344CB8AC3E}">
        <p14:creationId xmlns:p14="http://schemas.microsoft.com/office/powerpoint/2010/main" val="200350063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itle 13"/>
          <p:cNvSpPr>
            <a:spLocks noGrp="1"/>
          </p:cNvSpPr>
          <p:nvPr>
            <p:ph type="ctrTitle"/>
          </p:nvPr>
        </p:nvSpPr>
        <p:spPr>
          <a:xfrm>
            <a:off x="914400" y="685800"/>
            <a:ext cx="7772400" cy="381000"/>
          </a:xfrm>
        </p:spPr>
        <p:txBody>
          <a:bodyPr/>
          <a:lstStyle/>
          <a:p>
            <a:r>
              <a:rPr lang="en-US" sz="2000" dirty="0" smtClean="0">
                <a:solidFill>
                  <a:schemeClr val="bg1"/>
                </a:solidFill>
              </a:rPr>
              <a:t>Questions</a:t>
            </a:r>
            <a:endParaRPr lang="en-US" sz="2000" dirty="0">
              <a:solidFill>
                <a:schemeClr val="bg1"/>
              </a:solidFill>
            </a:endParaRPr>
          </a:p>
        </p:txBody>
      </p:sp>
      <p:sp>
        <p:nvSpPr>
          <p:cNvPr id="15" name="Subtitle 14"/>
          <p:cNvSpPr>
            <a:spLocks noGrp="1"/>
          </p:cNvSpPr>
          <p:nvPr>
            <p:ph type="subTitle" idx="1"/>
          </p:nvPr>
        </p:nvSpPr>
        <p:spPr>
          <a:xfrm>
            <a:off x="1371600" y="1295400"/>
            <a:ext cx="6400800" cy="3733800"/>
          </a:xfrm>
        </p:spPr>
        <p:txBody>
          <a:bodyPr/>
          <a:lstStyle/>
          <a:p>
            <a:pPr algn="l">
              <a:lnSpc>
                <a:spcPct val="107000"/>
              </a:lnSpc>
              <a:spcBef>
                <a:spcPts val="0"/>
              </a:spcBef>
              <a:spcAft>
                <a:spcPts val="800"/>
              </a:spcAft>
            </a:pPr>
            <a:r>
              <a:rPr lang="en-US" sz="1600" b="1" dirty="0">
                <a:solidFill>
                  <a:schemeClr val="tx1"/>
                </a:solidFill>
                <a:ea typeface="Calibri" panose="020F0502020204030204" pitchFamily="34" charset="0"/>
                <a:cs typeface="Times New Roman" panose="02020603050405020304" pitchFamily="18" charset="0"/>
              </a:rPr>
              <a:t>SUBCHAPTER 3A. DISCONTINUANCE AND RESTORATION OF SERVICE </a:t>
            </a:r>
            <a:endParaRPr lang="en-US" sz="1600" dirty="0">
              <a:solidFill>
                <a:schemeClr val="tx1"/>
              </a:solidFill>
              <a:ea typeface="Calibri" panose="020F0502020204030204" pitchFamily="34" charset="0"/>
              <a:cs typeface="Times New Roman" panose="02020603050405020304" pitchFamily="18" charset="0"/>
            </a:endParaRPr>
          </a:p>
          <a:p>
            <a:pPr algn="l">
              <a:lnSpc>
                <a:spcPct val="107000"/>
              </a:lnSpc>
              <a:spcBef>
                <a:spcPts val="0"/>
              </a:spcBef>
              <a:spcAft>
                <a:spcPts val="800"/>
              </a:spcAft>
            </a:pPr>
            <a:r>
              <a:rPr lang="en-US" sz="1600" b="1" dirty="0">
                <a:solidFill>
                  <a:schemeClr val="tx1"/>
                </a:solidFill>
                <a:ea typeface="Calibri" panose="020F0502020204030204" pitchFamily="34" charset="0"/>
                <a:cs typeface="Times New Roman" panose="02020603050405020304" pitchFamily="18" charset="0"/>
              </a:rPr>
              <a:t>14:3-3A.3 Notice of discontinuance for nonpayment</a:t>
            </a:r>
            <a:endParaRPr lang="en-US" sz="1600" dirty="0">
              <a:solidFill>
                <a:schemeClr val="tx1"/>
              </a:solidFill>
              <a:ea typeface="Calibri" panose="020F0502020204030204" pitchFamily="34" charset="0"/>
              <a:cs typeface="Times New Roman" panose="02020603050405020304" pitchFamily="18" charset="0"/>
            </a:endParaRPr>
          </a:p>
          <a:p>
            <a:pPr algn="l">
              <a:lnSpc>
                <a:spcPct val="107000"/>
              </a:lnSpc>
              <a:spcBef>
                <a:spcPts val="0"/>
              </a:spcBef>
              <a:spcAft>
                <a:spcPts val="800"/>
              </a:spcAft>
            </a:pPr>
            <a:r>
              <a:rPr lang="en-US" sz="1600" dirty="0" smtClean="0">
                <a:solidFill>
                  <a:schemeClr val="tx1"/>
                </a:solidFill>
                <a:ea typeface="Calibri" panose="020F0502020204030204" pitchFamily="34" charset="0"/>
                <a:cs typeface="Times New Roman" panose="02020603050405020304" pitchFamily="18" charset="0"/>
              </a:rPr>
              <a:t>3. Should </a:t>
            </a:r>
            <a:r>
              <a:rPr lang="en-US" sz="1600" dirty="0">
                <a:solidFill>
                  <a:schemeClr val="tx1"/>
                </a:solidFill>
                <a:ea typeface="Calibri" panose="020F0502020204030204" pitchFamily="34" charset="0"/>
                <a:cs typeface="Times New Roman" panose="02020603050405020304" pitchFamily="18" charset="0"/>
              </a:rPr>
              <a:t>discontinuance notices that are provided in English and Spanish also be translated into other languages at the request of a customer if that language is the primary language spoken by a substantial number of customers within a municipality serviced by that utility?  Should costs incurred for this additional translation be recoverable through the ratemaking process if those costs cannot be offset by improved collections?  (Comment/Response 78</a:t>
            </a:r>
            <a:r>
              <a:rPr lang="en-US" sz="1600" dirty="0" smtClean="0">
                <a:solidFill>
                  <a:schemeClr val="tx1"/>
                </a:solidFill>
                <a:ea typeface="Calibri" panose="020F0502020204030204" pitchFamily="34" charset="0"/>
                <a:cs typeface="Times New Roman" panose="02020603050405020304" pitchFamily="18" charset="0"/>
              </a:rPr>
              <a:t>)</a:t>
            </a:r>
            <a:endParaRPr lang="en-US" sz="1600" dirty="0">
              <a:solidFill>
                <a:schemeClr val="tx1"/>
              </a:solidFill>
              <a:ea typeface="Calibri" panose="020F0502020204030204" pitchFamily="34" charset="0"/>
              <a:cs typeface="Times New Roman" panose="02020603050405020304" pitchFamily="18" charset="0"/>
            </a:endParaRPr>
          </a:p>
        </p:txBody>
      </p:sp>
      <p:sp>
        <p:nvSpPr>
          <p:cNvPr id="2" name="Date Placeholder 1"/>
          <p:cNvSpPr>
            <a:spLocks noGrp="1"/>
          </p:cNvSpPr>
          <p:nvPr>
            <p:ph type="dt" sz="half" idx="10"/>
          </p:nvPr>
        </p:nvSpPr>
        <p:spPr/>
        <p:txBody>
          <a:bodyPr/>
          <a:lstStyle/>
          <a:p>
            <a:pPr>
              <a:defRPr/>
            </a:pPr>
            <a:fld id="{0DF57E87-1208-4D45-AB10-4646A0D2546A}" type="datetime1">
              <a:rPr lang="en-US" smtClean="0"/>
              <a:t>11/2/2022</a:t>
            </a:fld>
            <a:endParaRPr lang="en-US" dirty="0"/>
          </a:p>
        </p:txBody>
      </p:sp>
      <p:sp>
        <p:nvSpPr>
          <p:cNvPr id="3" name="Footer Placeholder 2"/>
          <p:cNvSpPr>
            <a:spLocks noGrp="1"/>
          </p:cNvSpPr>
          <p:nvPr>
            <p:ph type="ftr" sz="quarter" idx="11"/>
          </p:nvPr>
        </p:nvSpPr>
        <p:spPr/>
        <p:txBody>
          <a:bodyPr/>
          <a:lstStyle/>
          <a:p>
            <a:pPr>
              <a:defRPr/>
            </a:pPr>
            <a:r>
              <a:rPr lang="en-US" smtClean="0"/>
              <a:t>www.nj.gov/bpu</a:t>
            </a:r>
            <a:endParaRPr lang="en-US" dirty="0"/>
          </a:p>
        </p:txBody>
      </p:sp>
      <p:sp>
        <p:nvSpPr>
          <p:cNvPr id="4" name="Slide Number Placeholder 3"/>
          <p:cNvSpPr>
            <a:spLocks noGrp="1"/>
          </p:cNvSpPr>
          <p:nvPr>
            <p:ph type="sldNum" sz="quarter" idx="12"/>
          </p:nvPr>
        </p:nvSpPr>
        <p:spPr/>
        <p:txBody>
          <a:bodyPr/>
          <a:lstStyle/>
          <a:p>
            <a:pPr>
              <a:defRPr/>
            </a:pPr>
            <a:fld id="{ECBDEF2C-6E35-4C73-92D9-16DFC3D27436}" type="slidenum">
              <a:rPr lang="en-US" smtClean="0"/>
              <a:pPr>
                <a:defRPr/>
              </a:pPr>
              <a:t>14</a:t>
            </a:fld>
            <a:endParaRPr lang="en-US" dirty="0"/>
          </a:p>
        </p:txBody>
      </p:sp>
    </p:spTree>
    <p:extLst>
      <p:ext uri="{BB962C8B-B14F-4D97-AF65-F5344CB8AC3E}">
        <p14:creationId xmlns:p14="http://schemas.microsoft.com/office/powerpoint/2010/main" val="314236867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itle 13"/>
          <p:cNvSpPr>
            <a:spLocks noGrp="1"/>
          </p:cNvSpPr>
          <p:nvPr>
            <p:ph type="ctrTitle"/>
          </p:nvPr>
        </p:nvSpPr>
        <p:spPr>
          <a:xfrm>
            <a:off x="914400" y="685800"/>
            <a:ext cx="7772400" cy="381000"/>
          </a:xfrm>
        </p:spPr>
        <p:txBody>
          <a:bodyPr/>
          <a:lstStyle/>
          <a:p>
            <a:r>
              <a:rPr lang="en-US" sz="2000" dirty="0" smtClean="0">
                <a:solidFill>
                  <a:schemeClr val="bg1"/>
                </a:solidFill>
              </a:rPr>
              <a:t>Questions</a:t>
            </a:r>
            <a:endParaRPr lang="en-US" sz="2000" dirty="0">
              <a:solidFill>
                <a:schemeClr val="bg1"/>
              </a:solidFill>
            </a:endParaRPr>
          </a:p>
        </p:txBody>
      </p:sp>
      <p:sp>
        <p:nvSpPr>
          <p:cNvPr id="15" name="Subtitle 14"/>
          <p:cNvSpPr>
            <a:spLocks noGrp="1"/>
          </p:cNvSpPr>
          <p:nvPr>
            <p:ph type="subTitle" idx="1"/>
          </p:nvPr>
        </p:nvSpPr>
        <p:spPr>
          <a:xfrm>
            <a:off x="1371600" y="1219200"/>
            <a:ext cx="6400800" cy="3733800"/>
          </a:xfrm>
        </p:spPr>
        <p:txBody>
          <a:bodyPr/>
          <a:lstStyle/>
          <a:p>
            <a:pPr algn="l">
              <a:lnSpc>
                <a:spcPct val="107000"/>
              </a:lnSpc>
              <a:spcBef>
                <a:spcPts val="0"/>
              </a:spcBef>
              <a:spcAft>
                <a:spcPts val="800"/>
              </a:spcAft>
            </a:pPr>
            <a:r>
              <a:rPr lang="en-US" sz="1600" dirty="0">
                <a:solidFill>
                  <a:schemeClr val="tx1"/>
                </a:solidFill>
                <a:ea typeface="Calibri" panose="020F0502020204030204" pitchFamily="34" charset="0"/>
                <a:cs typeface="Times New Roman" panose="02020603050405020304" pitchFamily="18" charset="0"/>
              </a:rPr>
              <a:t>4. Should the notice of discontinuance that may be sent during the heating season and the Winter Termination Program Fact Sheet both be translated into the primary language spoken by a substantial number of customers within a municipality serviced by that utility?  Should these documents contain a statement in languages other than English and Spanish that identify the document as a disconnection notice, with corresponding changes made to N.J.A.C. 14:3-7.1 (b), (c), and (g)?  (Comment/Response 88)</a:t>
            </a:r>
          </a:p>
          <a:p>
            <a:pPr algn="l">
              <a:lnSpc>
                <a:spcPct val="107000"/>
              </a:lnSpc>
              <a:spcBef>
                <a:spcPts val="0"/>
              </a:spcBef>
              <a:spcAft>
                <a:spcPts val="800"/>
              </a:spcAft>
            </a:pPr>
            <a:r>
              <a:rPr lang="en-US" sz="1600" dirty="0">
                <a:solidFill>
                  <a:schemeClr val="tx1"/>
                </a:solidFill>
                <a:ea typeface="Calibri" panose="020F0502020204030204" pitchFamily="34" charset="0"/>
                <a:cs typeface="Times New Roman" panose="02020603050405020304" pitchFamily="18" charset="0"/>
              </a:rPr>
              <a:t>5. Should the Winter Termination Program Fact Sheet be included with discontinuance notices two months prior to and during the heating season?  How often should the fact sheet be provided to customers to be considered sufficient but not excessive notice?  (Comment/Response 89)</a:t>
            </a:r>
          </a:p>
          <a:p>
            <a:pPr marL="457200" indent="-457200" algn="l">
              <a:buFont typeface="Arial" panose="020B0604020202020204" pitchFamily="34" charset="0"/>
              <a:buChar char="•"/>
            </a:pPr>
            <a:endParaRPr lang="en-US" sz="1800" dirty="0"/>
          </a:p>
        </p:txBody>
      </p:sp>
      <p:sp>
        <p:nvSpPr>
          <p:cNvPr id="2" name="Date Placeholder 1"/>
          <p:cNvSpPr>
            <a:spLocks noGrp="1"/>
          </p:cNvSpPr>
          <p:nvPr>
            <p:ph type="dt" sz="half" idx="10"/>
          </p:nvPr>
        </p:nvSpPr>
        <p:spPr/>
        <p:txBody>
          <a:bodyPr/>
          <a:lstStyle/>
          <a:p>
            <a:pPr>
              <a:defRPr/>
            </a:pPr>
            <a:fld id="{0DF57E87-1208-4D45-AB10-4646A0D2546A}" type="datetime1">
              <a:rPr lang="en-US" smtClean="0"/>
              <a:t>11/2/2022</a:t>
            </a:fld>
            <a:endParaRPr lang="en-US" dirty="0"/>
          </a:p>
        </p:txBody>
      </p:sp>
      <p:sp>
        <p:nvSpPr>
          <p:cNvPr id="3" name="Footer Placeholder 2"/>
          <p:cNvSpPr>
            <a:spLocks noGrp="1"/>
          </p:cNvSpPr>
          <p:nvPr>
            <p:ph type="ftr" sz="quarter" idx="11"/>
          </p:nvPr>
        </p:nvSpPr>
        <p:spPr/>
        <p:txBody>
          <a:bodyPr/>
          <a:lstStyle/>
          <a:p>
            <a:pPr>
              <a:defRPr/>
            </a:pPr>
            <a:r>
              <a:rPr lang="en-US" smtClean="0"/>
              <a:t>www.nj.gov/bpu</a:t>
            </a:r>
            <a:endParaRPr lang="en-US" dirty="0"/>
          </a:p>
        </p:txBody>
      </p:sp>
      <p:sp>
        <p:nvSpPr>
          <p:cNvPr id="4" name="Slide Number Placeholder 3"/>
          <p:cNvSpPr>
            <a:spLocks noGrp="1"/>
          </p:cNvSpPr>
          <p:nvPr>
            <p:ph type="sldNum" sz="quarter" idx="12"/>
          </p:nvPr>
        </p:nvSpPr>
        <p:spPr/>
        <p:txBody>
          <a:bodyPr/>
          <a:lstStyle/>
          <a:p>
            <a:pPr>
              <a:defRPr/>
            </a:pPr>
            <a:fld id="{ECBDEF2C-6E35-4C73-92D9-16DFC3D27436}" type="slidenum">
              <a:rPr lang="en-US" smtClean="0"/>
              <a:pPr>
                <a:defRPr/>
              </a:pPr>
              <a:t>15</a:t>
            </a:fld>
            <a:endParaRPr lang="en-US" dirty="0"/>
          </a:p>
        </p:txBody>
      </p:sp>
    </p:spTree>
    <p:extLst>
      <p:ext uri="{BB962C8B-B14F-4D97-AF65-F5344CB8AC3E}">
        <p14:creationId xmlns:p14="http://schemas.microsoft.com/office/powerpoint/2010/main" val="99077749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itle 13"/>
          <p:cNvSpPr>
            <a:spLocks noGrp="1"/>
          </p:cNvSpPr>
          <p:nvPr>
            <p:ph type="ctrTitle"/>
          </p:nvPr>
        </p:nvSpPr>
        <p:spPr>
          <a:xfrm>
            <a:off x="914400" y="685800"/>
            <a:ext cx="7772400" cy="381000"/>
          </a:xfrm>
        </p:spPr>
        <p:txBody>
          <a:bodyPr/>
          <a:lstStyle/>
          <a:p>
            <a:r>
              <a:rPr lang="en-US" sz="2000" dirty="0" smtClean="0">
                <a:solidFill>
                  <a:schemeClr val="bg1"/>
                </a:solidFill>
              </a:rPr>
              <a:t>Questions</a:t>
            </a:r>
            <a:endParaRPr lang="en-US" sz="2000" dirty="0">
              <a:solidFill>
                <a:schemeClr val="bg1"/>
              </a:solidFill>
            </a:endParaRPr>
          </a:p>
        </p:txBody>
      </p:sp>
      <p:sp>
        <p:nvSpPr>
          <p:cNvPr id="15" name="Subtitle 14"/>
          <p:cNvSpPr>
            <a:spLocks noGrp="1"/>
          </p:cNvSpPr>
          <p:nvPr>
            <p:ph type="subTitle" idx="1"/>
          </p:nvPr>
        </p:nvSpPr>
        <p:spPr>
          <a:xfrm>
            <a:off x="1371600" y="1087582"/>
            <a:ext cx="6400800" cy="3733800"/>
          </a:xfrm>
        </p:spPr>
        <p:txBody>
          <a:bodyPr/>
          <a:lstStyle/>
          <a:p>
            <a:pPr algn="l"/>
            <a:r>
              <a:rPr lang="en-US" sz="1400" b="1" dirty="0">
                <a:solidFill>
                  <a:schemeClr val="tx1"/>
                </a:solidFill>
              </a:rPr>
              <a:t>14:3-3A.4 Additional notice requirements for discontinuance of residential and special customers</a:t>
            </a:r>
            <a:endParaRPr lang="en-US" sz="1400" dirty="0">
              <a:solidFill>
                <a:schemeClr val="tx1"/>
              </a:solidFill>
            </a:endParaRPr>
          </a:p>
          <a:p>
            <a:pPr algn="l"/>
            <a:r>
              <a:rPr lang="en-US" sz="1400" dirty="0" smtClean="0">
                <a:solidFill>
                  <a:schemeClr val="tx1"/>
                </a:solidFill>
              </a:rPr>
              <a:t>6. In </a:t>
            </a:r>
            <a:r>
              <a:rPr lang="en-US" sz="1400" dirty="0">
                <a:solidFill>
                  <a:schemeClr val="tx1"/>
                </a:solidFill>
              </a:rPr>
              <a:t>addition to notice by regular mail, should each utility contact by telephone not only those over 65 years of age, but all its customers pursuant to N.J.A.C. 14:3-3A.4(c)?  (Comment/Response 98</a:t>
            </a:r>
            <a:r>
              <a:rPr lang="en-US" sz="1400" dirty="0" smtClean="0">
                <a:solidFill>
                  <a:schemeClr val="tx1"/>
                </a:solidFill>
              </a:rPr>
              <a:t>)</a:t>
            </a:r>
          </a:p>
          <a:p>
            <a:pPr algn="l"/>
            <a:endParaRPr lang="en-US" sz="1400" dirty="0">
              <a:solidFill>
                <a:schemeClr val="tx1"/>
              </a:solidFill>
            </a:endParaRPr>
          </a:p>
          <a:p>
            <a:pPr algn="l"/>
            <a:r>
              <a:rPr lang="en-US" sz="1400" b="1" dirty="0">
                <a:solidFill>
                  <a:schemeClr val="tx1"/>
                </a:solidFill>
              </a:rPr>
              <a:t>14:3-3A.6 Discontinuance of service to tenants</a:t>
            </a:r>
            <a:endParaRPr lang="en-US" sz="1400" dirty="0">
              <a:solidFill>
                <a:schemeClr val="tx1"/>
              </a:solidFill>
            </a:endParaRPr>
          </a:p>
          <a:p>
            <a:pPr algn="l"/>
            <a:r>
              <a:rPr lang="en-US" sz="1400" dirty="0" smtClean="0">
                <a:solidFill>
                  <a:schemeClr val="tx1"/>
                </a:solidFill>
              </a:rPr>
              <a:t>7. N.J.A.C</a:t>
            </a:r>
            <a:r>
              <a:rPr lang="en-US" sz="1400" dirty="0">
                <a:solidFill>
                  <a:schemeClr val="tx1"/>
                </a:solidFill>
              </a:rPr>
              <a:t>. 14:3-3A.6(a) and (b) require utilities to provide a 15-day notice of discontinuance to tenants who are not the accountholder. Should this notice period be extended to 30 days?  (Comment/Response 110</a:t>
            </a:r>
            <a:r>
              <a:rPr lang="en-US" sz="1400" dirty="0" smtClean="0">
                <a:solidFill>
                  <a:schemeClr val="tx1"/>
                </a:solidFill>
              </a:rPr>
              <a:t>)</a:t>
            </a:r>
            <a:endParaRPr lang="en-US" sz="1400" dirty="0">
              <a:solidFill>
                <a:schemeClr val="tx1"/>
              </a:solidFill>
            </a:endParaRPr>
          </a:p>
          <a:p>
            <a:pPr algn="l"/>
            <a:r>
              <a:rPr lang="en-US" sz="1400" dirty="0" smtClean="0">
                <a:solidFill>
                  <a:schemeClr val="tx1"/>
                </a:solidFill>
              </a:rPr>
              <a:t>8. N.J.A.C</a:t>
            </a:r>
            <a:r>
              <a:rPr lang="en-US" sz="1400" dirty="0">
                <a:solidFill>
                  <a:schemeClr val="tx1"/>
                </a:solidFill>
              </a:rPr>
              <a:t>. 14:3-3A.6(b) requires the utility to offer the tenant the opportunity to have service billed directly to the tenant, “unless the utility demonstrates that such billing is not feasible.”  In the case where it is not possible to provide service to the tenant in the tenant’s name, should the rule be revised to prohibit discontinuance of service due to nonpayment by an owner of the premises or customer of record (</a:t>
            </a:r>
            <a:r>
              <a:rPr lang="en-US" sz="1400" i="1" dirty="0">
                <a:solidFill>
                  <a:schemeClr val="tx1"/>
                </a:solidFill>
              </a:rPr>
              <a:t>i.e.</a:t>
            </a:r>
            <a:r>
              <a:rPr lang="en-US" sz="1400" dirty="0">
                <a:solidFill>
                  <a:schemeClr val="tx1"/>
                </a:solidFill>
              </a:rPr>
              <a:t> landlord)?  (Comment/Response 111)</a:t>
            </a:r>
          </a:p>
        </p:txBody>
      </p:sp>
      <p:sp>
        <p:nvSpPr>
          <p:cNvPr id="2" name="Date Placeholder 1"/>
          <p:cNvSpPr>
            <a:spLocks noGrp="1"/>
          </p:cNvSpPr>
          <p:nvPr>
            <p:ph type="dt" sz="half" idx="10"/>
          </p:nvPr>
        </p:nvSpPr>
        <p:spPr/>
        <p:txBody>
          <a:bodyPr/>
          <a:lstStyle/>
          <a:p>
            <a:pPr>
              <a:defRPr/>
            </a:pPr>
            <a:fld id="{0DF57E87-1208-4D45-AB10-4646A0D2546A}" type="datetime1">
              <a:rPr lang="en-US" smtClean="0"/>
              <a:t>11/2/2022</a:t>
            </a:fld>
            <a:endParaRPr lang="en-US" dirty="0"/>
          </a:p>
        </p:txBody>
      </p:sp>
      <p:sp>
        <p:nvSpPr>
          <p:cNvPr id="3" name="Footer Placeholder 2"/>
          <p:cNvSpPr>
            <a:spLocks noGrp="1"/>
          </p:cNvSpPr>
          <p:nvPr>
            <p:ph type="ftr" sz="quarter" idx="11"/>
          </p:nvPr>
        </p:nvSpPr>
        <p:spPr/>
        <p:txBody>
          <a:bodyPr/>
          <a:lstStyle/>
          <a:p>
            <a:pPr>
              <a:defRPr/>
            </a:pPr>
            <a:r>
              <a:rPr lang="en-US" smtClean="0"/>
              <a:t>www.nj.gov/bpu</a:t>
            </a:r>
            <a:endParaRPr lang="en-US" dirty="0"/>
          </a:p>
        </p:txBody>
      </p:sp>
      <p:sp>
        <p:nvSpPr>
          <p:cNvPr id="4" name="Slide Number Placeholder 3"/>
          <p:cNvSpPr>
            <a:spLocks noGrp="1"/>
          </p:cNvSpPr>
          <p:nvPr>
            <p:ph type="sldNum" sz="quarter" idx="12"/>
          </p:nvPr>
        </p:nvSpPr>
        <p:spPr/>
        <p:txBody>
          <a:bodyPr/>
          <a:lstStyle/>
          <a:p>
            <a:pPr>
              <a:defRPr/>
            </a:pPr>
            <a:fld id="{ECBDEF2C-6E35-4C73-92D9-16DFC3D27436}" type="slidenum">
              <a:rPr lang="en-US" smtClean="0"/>
              <a:pPr>
                <a:defRPr/>
              </a:pPr>
              <a:t>16</a:t>
            </a:fld>
            <a:endParaRPr lang="en-US" dirty="0"/>
          </a:p>
        </p:txBody>
      </p:sp>
    </p:spTree>
    <p:extLst>
      <p:ext uri="{BB962C8B-B14F-4D97-AF65-F5344CB8AC3E}">
        <p14:creationId xmlns:p14="http://schemas.microsoft.com/office/powerpoint/2010/main" val="316788953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itle 13"/>
          <p:cNvSpPr>
            <a:spLocks noGrp="1"/>
          </p:cNvSpPr>
          <p:nvPr>
            <p:ph type="ctrTitle"/>
          </p:nvPr>
        </p:nvSpPr>
        <p:spPr>
          <a:xfrm>
            <a:off x="914400" y="685800"/>
            <a:ext cx="7772400" cy="381000"/>
          </a:xfrm>
        </p:spPr>
        <p:txBody>
          <a:bodyPr/>
          <a:lstStyle/>
          <a:p>
            <a:r>
              <a:rPr lang="en-US" sz="2000" dirty="0" smtClean="0">
                <a:solidFill>
                  <a:schemeClr val="bg1"/>
                </a:solidFill>
              </a:rPr>
              <a:t>Questions</a:t>
            </a:r>
            <a:endParaRPr lang="en-US" sz="2000" dirty="0">
              <a:solidFill>
                <a:schemeClr val="bg1"/>
              </a:solidFill>
            </a:endParaRPr>
          </a:p>
        </p:txBody>
      </p:sp>
      <p:sp>
        <p:nvSpPr>
          <p:cNvPr id="15" name="Subtitle 14"/>
          <p:cNvSpPr>
            <a:spLocks noGrp="1"/>
          </p:cNvSpPr>
          <p:nvPr>
            <p:ph type="subTitle" idx="1"/>
          </p:nvPr>
        </p:nvSpPr>
        <p:spPr>
          <a:xfrm>
            <a:off x="1371600" y="1219200"/>
            <a:ext cx="6400800" cy="3733800"/>
          </a:xfrm>
        </p:spPr>
        <p:txBody>
          <a:bodyPr/>
          <a:lstStyle/>
          <a:p>
            <a:pPr algn="l"/>
            <a:r>
              <a:rPr lang="en-US" sz="1600" b="1" dirty="0">
                <a:solidFill>
                  <a:schemeClr val="tx1"/>
                </a:solidFill>
              </a:rPr>
              <a:t>SUBCHAPTER 5. CONTACTING THE UTILITY</a:t>
            </a:r>
            <a:endParaRPr lang="en-US" sz="1600" dirty="0">
              <a:solidFill>
                <a:schemeClr val="tx1"/>
              </a:solidFill>
            </a:endParaRPr>
          </a:p>
          <a:p>
            <a:pPr algn="l"/>
            <a:r>
              <a:rPr lang="en-US" sz="1600" b="1" dirty="0">
                <a:solidFill>
                  <a:schemeClr val="tx1"/>
                </a:solidFill>
              </a:rPr>
              <a:t>14:3-5.2 Contacting the Utility</a:t>
            </a:r>
            <a:endParaRPr lang="en-US" sz="1600" dirty="0">
              <a:solidFill>
                <a:schemeClr val="tx1"/>
              </a:solidFill>
            </a:endParaRPr>
          </a:p>
          <a:p>
            <a:pPr algn="l"/>
            <a:r>
              <a:rPr lang="en-US" sz="1600" dirty="0" smtClean="0">
                <a:solidFill>
                  <a:schemeClr val="tx1"/>
                </a:solidFill>
              </a:rPr>
              <a:t>9. Should </a:t>
            </a:r>
            <a:r>
              <a:rPr lang="en-US" sz="1600" dirty="0">
                <a:solidFill>
                  <a:schemeClr val="tx1"/>
                </a:solidFill>
              </a:rPr>
              <a:t>there be performance standards for customer calls and reporting requirements similar to those for telephone utilities pursuant to N.J.A.C. 14:10-1A.8?  (Comment/Response 129)</a:t>
            </a:r>
          </a:p>
          <a:p>
            <a:pPr algn="l"/>
            <a:r>
              <a:rPr lang="en-US" sz="1600" dirty="0">
                <a:solidFill>
                  <a:schemeClr val="tx1"/>
                </a:solidFill>
              </a:rPr>
              <a:t> </a:t>
            </a:r>
            <a:endParaRPr lang="en-US" sz="1600" dirty="0" smtClean="0">
              <a:solidFill>
                <a:schemeClr val="tx1"/>
              </a:solidFill>
            </a:endParaRPr>
          </a:p>
          <a:p>
            <a:pPr algn="l"/>
            <a:r>
              <a:rPr lang="en-US" sz="1600" b="1" dirty="0" smtClean="0">
                <a:solidFill>
                  <a:schemeClr val="tx1"/>
                </a:solidFill>
              </a:rPr>
              <a:t>SUBCHAPTER </a:t>
            </a:r>
            <a:r>
              <a:rPr lang="en-US" sz="1600" b="1" dirty="0">
                <a:solidFill>
                  <a:schemeClr val="tx1"/>
                </a:solidFill>
              </a:rPr>
              <a:t>7. BILLS AND PAYMENT FOR SERVICE</a:t>
            </a:r>
            <a:endParaRPr lang="en-US" sz="1600" dirty="0">
              <a:solidFill>
                <a:schemeClr val="tx1"/>
              </a:solidFill>
            </a:endParaRPr>
          </a:p>
          <a:p>
            <a:pPr algn="l"/>
            <a:r>
              <a:rPr lang="en-US" sz="1600" b="1" dirty="0">
                <a:solidFill>
                  <a:schemeClr val="tx1"/>
                </a:solidFill>
              </a:rPr>
              <a:t>14:3-7.4 Method of Billing</a:t>
            </a:r>
            <a:endParaRPr lang="en-US" sz="1600" dirty="0">
              <a:solidFill>
                <a:schemeClr val="tx1"/>
              </a:solidFill>
            </a:endParaRPr>
          </a:p>
          <a:p>
            <a:pPr algn="l"/>
            <a:r>
              <a:rPr lang="en-US" sz="1600" dirty="0" smtClean="0">
                <a:solidFill>
                  <a:schemeClr val="tx1"/>
                </a:solidFill>
              </a:rPr>
              <a:t>10. Should </a:t>
            </a:r>
            <a:r>
              <a:rPr lang="en-US" sz="1600" dirty="0">
                <a:solidFill>
                  <a:schemeClr val="tx1"/>
                </a:solidFill>
              </a:rPr>
              <a:t>the Board add a billing accuracy standard for all utilities, whereby each utility correct and re-bill erroneous bills for fewer than five per 1,000 of its customers, and report its performance semi-annually to the Board and Rate Counsel?  (Comment/Response 146)</a:t>
            </a:r>
          </a:p>
          <a:p>
            <a:pPr marL="457200" indent="-457200" algn="l">
              <a:buFont typeface="Arial" panose="020B0604020202020204" pitchFamily="34" charset="0"/>
              <a:buChar char="•"/>
            </a:pPr>
            <a:endParaRPr lang="en-US" sz="1800" dirty="0"/>
          </a:p>
        </p:txBody>
      </p:sp>
      <p:sp>
        <p:nvSpPr>
          <p:cNvPr id="2" name="Date Placeholder 1"/>
          <p:cNvSpPr>
            <a:spLocks noGrp="1"/>
          </p:cNvSpPr>
          <p:nvPr>
            <p:ph type="dt" sz="half" idx="10"/>
          </p:nvPr>
        </p:nvSpPr>
        <p:spPr/>
        <p:txBody>
          <a:bodyPr/>
          <a:lstStyle/>
          <a:p>
            <a:pPr>
              <a:defRPr/>
            </a:pPr>
            <a:fld id="{0DF57E87-1208-4D45-AB10-4646A0D2546A}" type="datetime1">
              <a:rPr lang="en-US" smtClean="0"/>
              <a:t>11/2/2022</a:t>
            </a:fld>
            <a:endParaRPr lang="en-US" dirty="0"/>
          </a:p>
        </p:txBody>
      </p:sp>
      <p:sp>
        <p:nvSpPr>
          <p:cNvPr id="3" name="Footer Placeholder 2"/>
          <p:cNvSpPr>
            <a:spLocks noGrp="1"/>
          </p:cNvSpPr>
          <p:nvPr>
            <p:ph type="ftr" sz="quarter" idx="11"/>
          </p:nvPr>
        </p:nvSpPr>
        <p:spPr/>
        <p:txBody>
          <a:bodyPr/>
          <a:lstStyle/>
          <a:p>
            <a:pPr>
              <a:defRPr/>
            </a:pPr>
            <a:r>
              <a:rPr lang="en-US" smtClean="0"/>
              <a:t>www.nj.gov/bpu</a:t>
            </a:r>
            <a:endParaRPr lang="en-US" dirty="0"/>
          </a:p>
        </p:txBody>
      </p:sp>
      <p:sp>
        <p:nvSpPr>
          <p:cNvPr id="4" name="Slide Number Placeholder 3"/>
          <p:cNvSpPr>
            <a:spLocks noGrp="1"/>
          </p:cNvSpPr>
          <p:nvPr>
            <p:ph type="sldNum" sz="quarter" idx="12"/>
          </p:nvPr>
        </p:nvSpPr>
        <p:spPr/>
        <p:txBody>
          <a:bodyPr/>
          <a:lstStyle/>
          <a:p>
            <a:pPr>
              <a:defRPr/>
            </a:pPr>
            <a:fld id="{ECBDEF2C-6E35-4C73-92D9-16DFC3D27436}" type="slidenum">
              <a:rPr lang="en-US" smtClean="0"/>
              <a:pPr>
                <a:defRPr/>
              </a:pPr>
              <a:t>17</a:t>
            </a:fld>
            <a:endParaRPr lang="en-US" dirty="0"/>
          </a:p>
        </p:txBody>
      </p:sp>
    </p:spTree>
    <p:extLst>
      <p:ext uri="{BB962C8B-B14F-4D97-AF65-F5344CB8AC3E}">
        <p14:creationId xmlns:p14="http://schemas.microsoft.com/office/powerpoint/2010/main" val="137712373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itle 13"/>
          <p:cNvSpPr>
            <a:spLocks noGrp="1"/>
          </p:cNvSpPr>
          <p:nvPr>
            <p:ph type="ctrTitle"/>
          </p:nvPr>
        </p:nvSpPr>
        <p:spPr>
          <a:xfrm>
            <a:off x="914400" y="685800"/>
            <a:ext cx="7772400" cy="381000"/>
          </a:xfrm>
        </p:spPr>
        <p:txBody>
          <a:bodyPr/>
          <a:lstStyle/>
          <a:p>
            <a:r>
              <a:rPr lang="en-US" sz="2000" dirty="0" smtClean="0">
                <a:solidFill>
                  <a:schemeClr val="bg1"/>
                </a:solidFill>
              </a:rPr>
              <a:t>Questions</a:t>
            </a:r>
            <a:endParaRPr lang="en-US" sz="2000" dirty="0">
              <a:solidFill>
                <a:schemeClr val="bg1"/>
              </a:solidFill>
            </a:endParaRPr>
          </a:p>
        </p:txBody>
      </p:sp>
      <p:sp>
        <p:nvSpPr>
          <p:cNvPr id="15" name="Subtitle 14"/>
          <p:cNvSpPr>
            <a:spLocks noGrp="1"/>
          </p:cNvSpPr>
          <p:nvPr>
            <p:ph type="subTitle" idx="1"/>
          </p:nvPr>
        </p:nvSpPr>
        <p:spPr>
          <a:xfrm>
            <a:off x="1493982" y="1219200"/>
            <a:ext cx="6400800" cy="3733800"/>
          </a:xfrm>
        </p:spPr>
        <p:txBody>
          <a:bodyPr/>
          <a:lstStyle/>
          <a:p>
            <a:pPr algn="l"/>
            <a:r>
              <a:rPr lang="en-US" sz="1400" b="1" dirty="0">
                <a:solidFill>
                  <a:schemeClr val="tx1"/>
                </a:solidFill>
              </a:rPr>
              <a:t>14:3-7.5 Budget billing plans for residential accounts</a:t>
            </a:r>
            <a:endParaRPr lang="en-US" sz="1400" dirty="0">
              <a:solidFill>
                <a:schemeClr val="tx1"/>
              </a:solidFill>
            </a:endParaRPr>
          </a:p>
          <a:p>
            <a:pPr marL="342900" indent="-342900" algn="l">
              <a:buAutoNum type="arabicPeriod" startAt="11"/>
            </a:pPr>
            <a:r>
              <a:rPr lang="en-US" sz="1400" dirty="0" smtClean="0">
                <a:solidFill>
                  <a:schemeClr val="tx1"/>
                </a:solidFill>
              </a:rPr>
              <a:t>Should </a:t>
            </a:r>
            <a:r>
              <a:rPr lang="en-US" sz="1400" dirty="0">
                <a:solidFill>
                  <a:schemeClr val="tx1"/>
                </a:solidFill>
              </a:rPr>
              <a:t>the provisions in N.J.A.C. 14:3-7.5 (c) and (h) apply to water and wastewater customers?  Should bill inserts and bill messages be provided in the primary language spoken by a substantial number of customers within a municipality serviced by that utility service territory in addition to an English version?  (Comment/Response 147</a:t>
            </a:r>
            <a:r>
              <a:rPr lang="en-US" sz="1400" dirty="0" smtClean="0">
                <a:solidFill>
                  <a:schemeClr val="tx1"/>
                </a:solidFill>
              </a:rPr>
              <a:t>)</a:t>
            </a:r>
          </a:p>
          <a:p>
            <a:pPr algn="l"/>
            <a:endParaRPr lang="en-US" sz="1400" dirty="0">
              <a:solidFill>
                <a:schemeClr val="tx1"/>
              </a:solidFill>
            </a:endParaRPr>
          </a:p>
          <a:p>
            <a:pPr algn="l"/>
            <a:r>
              <a:rPr lang="en-US" sz="1400" b="1" dirty="0">
                <a:solidFill>
                  <a:schemeClr val="tx1"/>
                </a:solidFill>
              </a:rPr>
              <a:t>14:3-7.6 Disputes as to </a:t>
            </a:r>
            <a:r>
              <a:rPr lang="en-US" sz="1400" b="1" dirty="0" smtClean="0">
                <a:solidFill>
                  <a:schemeClr val="tx1"/>
                </a:solidFill>
              </a:rPr>
              <a:t>bills</a:t>
            </a:r>
            <a:endParaRPr lang="en-US" sz="1400" dirty="0">
              <a:solidFill>
                <a:schemeClr val="tx1"/>
              </a:solidFill>
            </a:endParaRPr>
          </a:p>
          <a:p>
            <a:pPr algn="l"/>
            <a:r>
              <a:rPr lang="en-US" sz="1400" dirty="0" smtClean="0">
                <a:solidFill>
                  <a:schemeClr val="tx1"/>
                </a:solidFill>
              </a:rPr>
              <a:t>12. Should </a:t>
            </a:r>
            <a:r>
              <a:rPr lang="en-US" sz="1400" dirty="0">
                <a:solidFill>
                  <a:schemeClr val="tx1"/>
                </a:solidFill>
              </a:rPr>
              <a:t>the timeframe for the customer to contact the Board regarding the dispute be expanded?  Should a customer’s service be maintained while the utility is considering the billing dispute; and if the customer makes a request to the Board to investigate a disputed charge until such time as the Board has made a determination regarding the customer’s dispute?   (Comment/Response 149)</a:t>
            </a:r>
          </a:p>
        </p:txBody>
      </p:sp>
      <p:sp>
        <p:nvSpPr>
          <p:cNvPr id="2" name="Date Placeholder 1"/>
          <p:cNvSpPr>
            <a:spLocks noGrp="1"/>
          </p:cNvSpPr>
          <p:nvPr>
            <p:ph type="dt" sz="half" idx="10"/>
          </p:nvPr>
        </p:nvSpPr>
        <p:spPr/>
        <p:txBody>
          <a:bodyPr/>
          <a:lstStyle/>
          <a:p>
            <a:pPr>
              <a:defRPr/>
            </a:pPr>
            <a:fld id="{0DF57E87-1208-4D45-AB10-4646A0D2546A}" type="datetime1">
              <a:rPr lang="en-US" smtClean="0"/>
              <a:t>11/2/2022</a:t>
            </a:fld>
            <a:endParaRPr lang="en-US" dirty="0"/>
          </a:p>
        </p:txBody>
      </p:sp>
      <p:sp>
        <p:nvSpPr>
          <p:cNvPr id="3" name="Footer Placeholder 2"/>
          <p:cNvSpPr>
            <a:spLocks noGrp="1"/>
          </p:cNvSpPr>
          <p:nvPr>
            <p:ph type="ftr" sz="quarter" idx="11"/>
          </p:nvPr>
        </p:nvSpPr>
        <p:spPr/>
        <p:txBody>
          <a:bodyPr/>
          <a:lstStyle/>
          <a:p>
            <a:pPr>
              <a:defRPr/>
            </a:pPr>
            <a:r>
              <a:rPr lang="en-US" smtClean="0"/>
              <a:t>www.nj.gov/bpu</a:t>
            </a:r>
            <a:endParaRPr lang="en-US" dirty="0"/>
          </a:p>
        </p:txBody>
      </p:sp>
      <p:sp>
        <p:nvSpPr>
          <p:cNvPr id="4" name="Slide Number Placeholder 3"/>
          <p:cNvSpPr>
            <a:spLocks noGrp="1"/>
          </p:cNvSpPr>
          <p:nvPr>
            <p:ph type="sldNum" sz="quarter" idx="12"/>
          </p:nvPr>
        </p:nvSpPr>
        <p:spPr/>
        <p:txBody>
          <a:bodyPr/>
          <a:lstStyle/>
          <a:p>
            <a:pPr>
              <a:defRPr/>
            </a:pPr>
            <a:fld id="{ECBDEF2C-6E35-4C73-92D9-16DFC3D27436}" type="slidenum">
              <a:rPr lang="en-US" smtClean="0"/>
              <a:pPr>
                <a:defRPr/>
              </a:pPr>
              <a:t>18</a:t>
            </a:fld>
            <a:endParaRPr lang="en-US" dirty="0"/>
          </a:p>
        </p:txBody>
      </p:sp>
    </p:spTree>
    <p:extLst>
      <p:ext uri="{BB962C8B-B14F-4D97-AF65-F5344CB8AC3E}">
        <p14:creationId xmlns:p14="http://schemas.microsoft.com/office/powerpoint/2010/main" val="397939498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itle 13"/>
          <p:cNvSpPr>
            <a:spLocks noGrp="1"/>
          </p:cNvSpPr>
          <p:nvPr>
            <p:ph type="ctrTitle"/>
          </p:nvPr>
        </p:nvSpPr>
        <p:spPr>
          <a:xfrm>
            <a:off x="914400" y="685800"/>
            <a:ext cx="7772400" cy="381000"/>
          </a:xfrm>
        </p:spPr>
        <p:txBody>
          <a:bodyPr/>
          <a:lstStyle/>
          <a:p>
            <a:r>
              <a:rPr lang="en-US" sz="2000" dirty="0" smtClean="0">
                <a:solidFill>
                  <a:schemeClr val="bg1"/>
                </a:solidFill>
              </a:rPr>
              <a:t>Questions</a:t>
            </a:r>
            <a:endParaRPr lang="en-US" sz="2000" dirty="0">
              <a:solidFill>
                <a:schemeClr val="bg1"/>
              </a:solidFill>
            </a:endParaRPr>
          </a:p>
        </p:txBody>
      </p:sp>
      <p:sp>
        <p:nvSpPr>
          <p:cNvPr id="15" name="Subtitle 14"/>
          <p:cNvSpPr>
            <a:spLocks noGrp="1"/>
          </p:cNvSpPr>
          <p:nvPr>
            <p:ph type="subTitle" idx="1"/>
          </p:nvPr>
        </p:nvSpPr>
        <p:spPr>
          <a:xfrm>
            <a:off x="1371600" y="1447800"/>
            <a:ext cx="6400800" cy="3733800"/>
          </a:xfrm>
        </p:spPr>
        <p:txBody>
          <a:bodyPr/>
          <a:lstStyle/>
          <a:p>
            <a:pPr algn="l"/>
            <a:r>
              <a:rPr lang="en-US" sz="1400" b="1" dirty="0">
                <a:solidFill>
                  <a:schemeClr val="tx1"/>
                </a:solidFill>
              </a:rPr>
              <a:t>14:3-7.7 Deferred payment agreements</a:t>
            </a:r>
            <a:endParaRPr lang="en-US" sz="1400" dirty="0">
              <a:solidFill>
                <a:schemeClr val="tx1"/>
              </a:solidFill>
            </a:endParaRPr>
          </a:p>
          <a:p>
            <a:pPr algn="l"/>
            <a:r>
              <a:rPr lang="en-US" sz="1400" dirty="0" smtClean="0">
                <a:solidFill>
                  <a:schemeClr val="tx1"/>
                </a:solidFill>
              </a:rPr>
              <a:t>13. Should </a:t>
            </a:r>
            <a:r>
              <a:rPr lang="en-US" sz="1400" dirty="0">
                <a:solidFill>
                  <a:schemeClr val="tx1"/>
                </a:solidFill>
              </a:rPr>
              <a:t>N.J.A.C. 14:3–7.7(a) be modified regarding the definition of the utility’s “good faith effort” in providing a customer the opportunity to enter into a deferred payment arrangement?  For municipalities in which the primary language of 10 percent or more of the population is a language other than English, should communications to such customers regarding deferred payment plans be written in that language as well as English?  Additionally, should metrics regarding deferred payment arrangements, such as the total number entered into, be tracked on a monthly basis and reported on a semi-annual basis?  (Comment/Response 157)</a:t>
            </a:r>
          </a:p>
        </p:txBody>
      </p:sp>
      <p:sp>
        <p:nvSpPr>
          <p:cNvPr id="2" name="Date Placeholder 1"/>
          <p:cNvSpPr>
            <a:spLocks noGrp="1"/>
          </p:cNvSpPr>
          <p:nvPr>
            <p:ph type="dt" sz="half" idx="10"/>
          </p:nvPr>
        </p:nvSpPr>
        <p:spPr/>
        <p:txBody>
          <a:bodyPr/>
          <a:lstStyle/>
          <a:p>
            <a:pPr>
              <a:defRPr/>
            </a:pPr>
            <a:fld id="{0DF57E87-1208-4D45-AB10-4646A0D2546A}" type="datetime1">
              <a:rPr lang="en-US" smtClean="0"/>
              <a:t>11/2/2022</a:t>
            </a:fld>
            <a:endParaRPr lang="en-US" dirty="0"/>
          </a:p>
        </p:txBody>
      </p:sp>
      <p:sp>
        <p:nvSpPr>
          <p:cNvPr id="3" name="Footer Placeholder 2"/>
          <p:cNvSpPr>
            <a:spLocks noGrp="1"/>
          </p:cNvSpPr>
          <p:nvPr>
            <p:ph type="ftr" sz="quarter" idx="11"/>
          </p:nvPr>
        </p:nvSpPr>
        <p:spPr/>
        <p:txBody>
          <a:bodyPr/>
          <a:lstStyle/>
          <a:p>
            <a:pPr>
              <a:defRPr/>
            </a:pPr>
            <a:r>
              <a:rPr lang="en-US" smtClean="0"/>
              <a:t>www.nj.gov/bpu</a:t>
            </a:r>
            <a:endParaRPr lang="en-US" dirty="0"/>
          </a:p>
        </p:txBody>
      </p:sp>
      <p:sp>
        <p:nvSpPr>
          <p:cNvPr id="4" name="Slide Number Placeholder 3"/>
          <p:cNvSpPr>
            <a:spLocks noGrp="1"/>
          </p:cNvSpPr>
          <p:nvPr>
            <p:ph type="sldNum" sz="quarter" idx="12"/>
          </p:nvPr>
        </p:nvSpPr>
        <p:spPr/>
        <p:txBody>
          <a:bodyPr/>
          <a:lstStyle/>
          <a:p>
            <a:pPr>
              <a:defRPr/>
            </a:pPr>
            <a:fld id="{ECBDEF2C-6E35-4C73-92D9-16DFC3D27436}" type="slidenum">
              <a:rPr lang="en-US" smtClean="0"/>
              <a:pPr>
                <a:defRPr/>
              </a:pPr>
              <a:t>19</a:t>
            </a:fld>
            <a:endParaRPr lang="en-US" dirty="0"/>
          </a:p>
        </p:txBody>
      </p:sp>
    </p:spTree>
    <p:extLst>
      <p:ext uri="{BB962C8B-B14F-4D97-AF65-F5344CB8AC3E}">
        <p14:creationId xmlns:p14="http://schemas.microsoft.com/office/powerpoint/2010/main" val="124157892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87017" y="251829"/>
            <a:ext cx="8077200" cy="981361"/>
          </a:xfrm>
        </p:spPr>
        <p:txBody>
          <a:bodyPr/>
          <a:lstStyle/>
          <a:p>
            <a:pPr algn="ctr"/>
            <a:r>
              <a:rPr lang="en-US" sz="2800" b="1" dirty="0" smtClean="0">
                <a:ea typeface="ＭＳ Ｐゴシック"/>
              </a:rPr>
              <a:t>Comments and Question </a:t>
            </a:r>
            <a:r>
              <a:rPr lang="en-US" sz="2800" b="1" dirty="0">
                <a:ea typeface="ＭＳ Ｐゴシック"/>
              </a:rPr>
              <a:t>and Answer</a:t>
            </a:r>
            <a:endParaRPr lang="en-US" sz="2000" b="1" dirty="0"/>
          </a:p>
        </p:txBody>
      </p:sp>
      <p:sp>
        <p:nvSpPr>
          <p:cNvPr id="3" name="Content Placeholder 2"/>
          <p:cNvSpPr>
            <a:spLocks noGrp="1"/>
          </p:cNvSpPr>
          <p:nvPr>
            <p:ph type="subTitle" idx="1"/>
          </p:nvPr>
        </p:nvSpPr>
        <p:spPr>
          <a:xfrm>
            <a:off x="165799" y="1505527"/>
            <a:ext cx="8063801" cy="3523673"/>
          </a:xfrm>
        </p:spPr>
        <p:txBody>
          <a:bodyPr anchor="t"/>
          <a:lstStyle/>
          <a:p>
            <a:pPr marL="742950" lvl="1" indent="-285750" algn="just">
              <a:buChar char="•"/>
            </a:pPr>
            <a:r>
              <a:rPr lang="en-US" sz="2000" dirty="0" smtClean="0">
                <a:solidFill>
                  <a:schemeClr val="tx1">
                    <a:lumMod val="75000"/>
                  </a:schemeClr>
                </a:solidFill>
              </a:rPr>
              <a:t>All registrants may comment. Those who have indicated that they wish to speak will be called upon first by the moderator. Anyone else wishing to speak may raise their hand and ask to be added to the list.</a:t>
            </a:r>
          </a:p>
          <a:p>
            <a:pPr lvl="1" algn="just"/>
            <a:endParaRPr lang="en-US" sz="800" strike="sngStrike" dirty="0" smtClean="0">
              <a:solidFill>
                <a:schemeClr val="tx1">
                  <a:lumMod val="75000"/>
                </a:schemeClr>
              </a:solidFill>
            </a:endParaRPr>
          </a:p>
          <a:p>
            <a:pPr marL="742950" lvl="1" indent="-285750" algn="just">
              <a:buChar char="•"/>
            </a:pPr>
            <a:r>
              <a:rPr lang="en-US" sz="2000" dirty="0" smtClean="0">
                <a:solidFill>
                  <a:schemeClr val="tx1">
                    <a:lumMod val="75000"/>
                  </a:schemeClr>
                </a:solidFill>
              </a:rPr>
              <a:t>If Questions arise for the presenters, they </a:t>
            </a:r>
            <a:r>
              <a:rPr lang="en-US" sz="2000" dirty="0">
                <a:solidFill>
                  <a:schemeClr val="tx1">
                    <a:lumMod val="75000"/>
                  </a:schemeClr>
                </a:solidFill>
              </a:rPr>
              <a:t>should be typed into the Q &amp; A tab on your screen. </a:t>
            </a:r>
            <a:endParaRPr lang="en-US" sz="2000" dirty="0" smtClean="0">
              <a:solidFill>
                <a:schemeClr val="tx1">
                  <a:lumMod val="75000"/>
                </a:schemeClr>
              </a:solidFill>
            </a:endParaRPr>
          </a:p>
          <a:p>
            <a:pPr lvl="1" algn="just"/>
            <a:endParaRPr lang="en-US" sz="800" dirty="0">
              <a:solidFill>
                <a:schemeClr val="tx1">
                  <a:lumMod val="75000"/>
                </a:schemeClr>
              </a:solidFill>
            </a:endParaRPr>
          </a:p>
          <a:p>
            <a:pPr marL="742950" lvl="1" indent="-285750" algn="just">
              <a:buChar char="•"/>
            </a:pPr>
            <a:r>
              <a:rPr lang="en-US" sz="2000" dirty="0" smtClean="0">
                <a:solidFill>
                  <a:schemeClr val="tx1">
                    <a:lumMod val="75000"/>
                  </a:schemeClr>
                </a:solidFill>
              </a:rPr>
              <a:t>Please </a:t>
            </a:r>
            <a:r>
              <a:rPr lang="en-US" sz="2000" dirty="0">
                <a:solidFill>
                  <a:schemeClr val="tx1">
                    <a:lumMod val="75000"/>
                  </a:schemeClr>
                </a:solidFill>
              </a:rPr>
              <a:t>keep questions specific to the presentations and the topics discussed </a:t>
            </a:r>
            <a:r>
              <a:rPr lang="en-US" sz="2000" dirty="0" smtClean="0">
                <a:solidFill>
                  <a:schemeClr val="tx1">
                    <a:lumMod val="75000"/>
                  </a:schemeClr>
                </a:solidFill>
              </a:rPr>
              <a:t>in the draft rule proposal amendments.</a:t>
            </a:r>
            <a:r>
              <a:rPr lang="en-US" sz="2000" dirty="0">
                <a:solidFill>
                  <a:schemeClr val="tx1">
                    <a:lumMod val="75000"/>
                  </a:schemeClr>
                </a:solidFill>
              </a:rPr>
              <a:t> </a:t>
            </a:r>
            <a:endParaRPr lang="en-US" sz="2000" dirty="0">
              <a:solidFill>
                <a:schemeClr val="tx1">
                  <a:lumMod val="75000"/>
                </a:schemeClr>
              </a:solidFill>
              <a:cs typeface="Arial"/>
            </a:endParaRPr>
          </a:p>
        </p:txBody>
      </p:sp>
      <p:cxnSp>
        <p:nvCxnSpPr>
          <p:cNvPr id="5" name="Straight Connector 4"/>
          <p:cNvCxnSpPr/>
          <p:nvPr/>
        </p:nvCxnSpPr>
        <p:spPr>
          <a:xfrm>
            <a:off x="685800" y="1233190"/>
            <a:ext cx="7649817"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51831575"/>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III. Main Extensions</a:t>
            </a:r>
            <a:endParaRPr lang="en-US" dirty="0"/>
          </a:p>
        </p:txBody>
      </p:sp>
      <p:sp>
        <p:nvSpPr>
          <p:cNvPr id="3" name="Subtitle 2"/>
          <p:cNvSpPr>
            <a:spLocks noGrp="1"/>
          </p:cNvSpPr>
          <p:nvPr>
            <p:ph type="subTitle" idx="1"/>
          </p:nvPr>
        </p:nvSpPr>
        <p:spPr/>
        <p:txBody>
          <a:bodyPr/>
          <a:lstStyle/>
          <a:p>
            <a:r>
              <a:rPr lang="en-US" dirty="0" smtClean="0"/>
              <a:t>Presented by:</a:t>
            </a:r>
          </a:p>
          <a:p>
            <a:r>
              <a:rPr lang="en-US" dirty="0" smtClean="0"/>
              <a:t>Jacqueline Galka, Issues Manager</a:t>
            </a:r>
          </a:p>
          <a:p>
            <a:r>
              <a:rPr lang="en-US" dirty="0" smtClean="0"/>
              <a:t>Division of Water and Energy</a:t>
            </a:r>
            <a:endParaRPr lang="en-US" dirty="0"/>
          </a:p>
        </p:txBody>
      </p:sp>
      <p:sp>
        <p:nvSpPr>
          <p:cNvPr id="4" name="Date Placeholder 3"/>
          <p:cNvSpPr>
            <a:spLocks noGrp="1"/>
          </p:cNvSpPr>
          <p:nvPr>
            <p:ph type="dt" sz="half" idx="10"/>
          </p:nvPr>
        </p:nvSpPr>
        <p:spPr/>
        <p:txBody>
          <a:bodyPr/>
          <a:lstStyle/>
          <a:p>
            <a:pPr>
              <a:defRPr/>
            </a:pPr>
            <a:fld id="{22E50E84-E608-49FC-894A-0FECC615FE50}" type="datetime1">
              <a:rPr lang="en-US" smtClean="0"/>
              <a:t>11/2/2022</a:t>
            </a:fld>
            <a:endParaRPr lang="en-US" dirty="0"/>
          </a:p>
        </p:txBody>
      </p:sp>
      <p:sp>
        <p:nvSpPr>
          <p:cNvPr id="5" name="Footer Placeholder 4"/>
          <p:cNvSpPr>
            <a:spLocks noGrp="1"/>
          </p:cNvSpPr>
          <p:nvPr>
            <p:ph type="ftr" sz="quarter" idx="11"/>
          </p:nvPr>
        </p:nvSpPr>
        <p:spPr/>
        <p:txBody>
          <a:bodyPr/>
          <a:lstStyle/>
          <a:p>
            <a:pPr>
              <a:defRPr/>
            </a:pPr>
            <a:r>
              <a:rPr lang="en-US" smtClean="0"/>
              <a:t>www.nj.gov/bpu</a:t>
            </a:r>
            <a:endParaRPr lang="en-US" dirty="0"/>
          </a:p>
        </p:txBody>
      </p:sp>
      <p:sp>
        <p:nvSpPr>
          <p:cNvPr id="6" name="Slide Number Placeholder 5"/>
          <p:cNvSpPr>
            <a:spLocks noGrp="1"/>
          </p:cNvSpPr>
          <p:nvPr>
            <p:ph type="sldNum" sz="quarter" idx="12"/>
          </p:nvPr>
        </p:nvSpPr>
        <p:spPr/>
        <p:txBody>
          <a:bodyPr/>
          <a:lstStyle/>
          <a:p>
            <a:pPr>
              <a:defRPr/>
            </a:pPr>
            <a:fld id="{0B14CC1D-7A16-4BFB-AEF2-2500911D3F2E}" type="slidenum">
              <a:rPr lang="en-US" smtClean="0"/>
              <a:pPr>
                <a:defRPr/>
              </a:pPr>
              <a:t>20</a:t>
            </a:fld>
            <a:endParaRPr lang="en-US" dirty="0"/>
          </a:p>
        </p:txBody>
      </p:sp>
    </p:spTree>
    <p:extLst>
      <p:ext uri="{BB962C8B-B14F-4D97-AF65-F5344CB8AC3E}">
        <p14:creationId xmlns:p14="http://schemas.microsoft.com/office/powerpoint/2010/main" val="63173385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0"/>
            <a:ext cx="8229600" cy="533400"/>
          </a:xfrm>
        </p:spPr>
        <p:txBody>
          <a:bodyPr>
            <a:normAutofit fontScale="90000"/>
          </a:bodyPr>
          <a:lstStyle/>
          <a:p>
            <a:pPr algn="ctr"/>
            <a:r>
              <a:rPr lang="en-US" dirty="0" smtClean="0">
                <a:solidFill>
                  <a:schemeClr val="bg1"/>
                </a:solidFill>
              </a:rPr>
              <a:t>Background</a:t>
            </a:r>
            <a:endParaRPr lang="en-US" dirty="0">
              <a:solidFill>
                <a:schemeClr val="bg1"/>
              </a:solidFill>
            </a:endParaRPr>
          </a:p>
        </p:txBody>
      </p:sp>
      <p:sp>
        <p:nvSpPr>
          <p:cNvPr id="3" name="Text Placeholder 2"/>
          <p:cNvSpPr>
            <a:spLocks noGrp="1"/>
          </p:cNvSpPr>
          <p:nvPr>
            <p:ph type="body" sz="half" idx="1"/>
          </p:nvPr>
        </p:nvSpPr>
        <p:spPr>
          <a:xfrm>
            <a:off x="457200" y="1676400"/>
            <a:ext cx="8458200" cy="5094288"/>
          </a:xfrm>
        </p:spPr>
        <p:txBody>
          <a:bodyPr>
            <a:normAutofit/>
          </a:bodyPr>
          <a:lstStyle/>
          <a:p>
            <a:endParaRPr lang="en-US" dirty="0" smtClean="0"/>
          </a:p>
          <a:p>
            <a:r>
              <a:rPr lang="en-US" dirty="0" smtClean="0"/>
              <a:t>Chapter 3 of the New Jersey Administrative Code (N.J.A.C.) contains the rules and regulations promulgated by the BPU regarding extensions to provide regulated services.</a:t>
            </a:r>
          </a:p>
          <a:p>
            <a:r>
              <a:rPr lang="en-US" dirty="0"/>
              <a:t>S</a:t>
            </a:r>
            <a:r>
              <a:rPr lang="en-US" dirty="0" smtClean="0"/>
              <a:t>ubchapter 8 requires updating to reflect the fact </a:t>
            </a:r>
            <a:r>
              <a:rPr lang="en-US" dirty="0"/>
              <a:t>that deposits </a:t>
            </a:r>
            <a:r>
              <a:rPr lang="en-US" dirty="0" smtClean="0"/>
              <a:t>and </a:t>
            </a:r>
            <a:r>
              <a:rPr lang="en-US" dirty="0"/>
              <a:t>non-refundable contributions collected by water and wastewater utilities for extensions to provide </a:t>
            </a:r>
            <a:r>
              <a:rPr lang="en-US" dirty="0" smtClean="0"/>
              <a:t>service became taxable with the Tax </a:t>
            </a:r>
            <a:r>
              <a:rPr lang="en-US" dirty="0"/>
              <a:t>Cuts and Jobs Act of </a:t>
            </a:r>
            <a:r>
              <a:rPr lang="en-US" dirty="0" smtClean="0"/>
              <a:t>2017 (TCJA).</a:t>
            </a:r>
          </a:p>
          <a:p>
            <a:endParaRPr lang="en-US" dirty="0" smtClean="0"/>
          </a:p>
        </p:txBody>
      </p:sp>
      <p:sp>
        <p:nvSpPr>
          <p:cNvPr id="4" name="Slide Number Placeholder 3"/>
          <p:cNvSpPr>
            <a:spLocks noGrp="1"/>
          </p:cNvSpPr>
          <p:nvPr>
            <p:ph type="sldNum" sz="quarter" idx="2"/>
          </p:nvPr>
        </p:nvSpPr>
        <p:spPr/>
        <p:txBody>
          <a:bodyPr/>
          <a:lstStyle/>
          <a:p>
            <a:fld id="{86CB4B4D-7CA3-9044-876B-883B54F8677D}" type="slidenum">
              <a:rPr lang="en-US" smtClean="0"/>
              <a:t>21</a:t>
            </a:fld>
            <a:endParaRPr lang="en-US" dirty="0"/>
          </a:p>
        </p:txBody>
      </p:sp>
    </p:spTree>
    <p:extLst>
      <p:ext uri="{BB962C8B-B14F-4D97-AF65-F5344CB8AC3E}">
        <p14:creationId xmlns:p14="http://schemas.microsoft.com/office/powerpoint/2010/main" val="2681438843"/>
      </p:ext>
    </p:extLst>
  </p:cSld>
  <p:clrMapOvr>
    <a:masterClrMapping/>
  </p:clrMapOvr>
  <p:transition spd="med"/>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0"/>
            <a:ext cx="8229600" cy="533400"/>
          </a:xfrm>
        </p:spPr>
        <p:txBody>
          <a:bodyPr>
            <a:normAutofit/>
          </a:bodyPr>
          <a:lstStyle/>
          <a:p>
            <a:pPr algn="ctr"/>
            <a:r>
              <a:rPr lang="en-US" sz="2000" dirty="0" smtClean="0">
                <a:solidFill>
                  <a:schemeClr val="bg1"/>
                </a:solidFill>
              </a:rPr>
              <a:t>Proposed Rule Changes</a:t>
            </a:r>
            <a:endParaRPr lang="en-US" sz="2000" dirty="0">
              <a:solidFill>
                <a:schemeClr val="bg1"/>
              </a:solidFill>
            </a:endParaRPr>
          </a:p>
        </p:txBody>
      </p:sp>
      <p:sp>
        <p:nvSpPr>
          <p:cNvPr id="3" name="Text Placeholder 2"/>
          <p:cNvSpPr>
            <a:spLocks noGrp="1"/>
          </p:cNvSpPr>
          <p:nvPr>
            <p:ph type="body" sz="half" idx="1"/>
          </p:nvPr>
        </p:nvSpPr>
        <p:spPr>
          <a:xfrm>
            <a:off x="457200" y="1676400"/>
            <a:ext cx="8458200" cy="5094288"/>
          </a:xfrm>
        </p:spPr>
        <p:txBody>
          <a:bodyPr>
            <a:normAutofit fontScale="55000" lnSpcReduction="20000"/>
          </a:bodyPr>
          <a:lstStyle/>
          <a:p>
            <a:endParaRPr lang="en-US" dirty="0" smtClean="0"/>
          </a:p>
          <a:p>
            <a:r>
              <a:rPr lang="en-US" sz="3200" dirty="0"/>
              <a:t>Generally speaking, Staff is proposing to apply the same provisions of N.J.A.C. 14:3-8 for grossing up main extension deposits, non-refundable contributions, and refunds that presently apply to gas and electric utilities to water and wastewater </a:t>
            </a:r>
            <a:r>
              <a:rPr lang="en-US" sz="3200" dirty="0" smtClean="0"/>
              <a:t>utilities.</a:t>
            </a:r>
          </a:p>
          <a:p>
            <a:r>
              <a:rPr lang="en-US" sz="3200" dirty="0" smtClean="0"/>
              <a:t>For </a:t>
            </a:r>
            <a:r>
              <a:rPr lang="en-US" sz="3200" dirty="0"/>
              <a:t>consistency, references throughout N.J.A.C. 14:3-8 to the Tax Reform Act of 1986 </a:t>
            </a:r>
            <a:r>
              <a:rPr lang="en-US" sz="3200" dirty="0" smtClean="0"/>
              <a:t>(</a:t>
            </a:r>
            <a:r>
              <a:rPr lang="en-US" sz="3200" dirty="0"/>
              <a:t>TRA 86) are being replaced with references to the current Internal Revenue Code (IRC).  This affects water, wastewater, telecommunications, gas, and electric utilities</a:t>
            </a:r>
            <a:r>
              <a:rPr lang="en-US" sz="3200" dirty="0" smtClean="0"/>
              <a:t>.</a:t>
            </a:r>
          </a:p>
          <a:p>
            <a:r>
              <a:rPr lang="en-US" sz="3200" dirty="0" smtClean="0"/>
              <a:t>In addition, Staff proposes to modify the current TRA-86 Gross-Up template as follows so that it can be used by water and wastewater utilities:</a:t>
            </a:r>
          </a:p>
          <a:p>
            <a:pPr lvl="1"/>
            <a:r>
              <a:rPr lang="en-US" sz="3200" dirty="0" smtClean="0"/>
              <a:t>1) Change the name of the template to IRC Gross-Up Factor Template.</a:t>
            </a:r>
            <a:endParaRPr lang="en-US" sz="3200" dirty="0"/>
          </a:p>
          <a:p>
            <a:pPr lvl="1"/>
            <a:r>
              <a:rPr lang="en-US" sz="3200" dirty="0" smtClean="0"/>
              <a:t>2) Change cells C1 and C3 to </a:t>
            </a:r>
            <a:r>
              <a:rPr lang="en-US" sz="3200" dirty="0"/>
              <a:t>reference the current Internal Revenue Code (“IRC”) instead of TRA-86</a:t>
            </a:r>
            <a:r>
              <a:rPr lang="en-US" sz="3200" dirty="0" smtClean="0"/>
              <a:t>.</a:t>
            </a:r>
          </a:p>
          <a:p>
            <a:pPr lvl="1"/>
            <a:r>
              <a:rPr lang="en-US" sz="3200" dirty="0" smtClean="0"/>
              <a:t>Note, the template already includes the following note:  “If </a:t>
            </a:r>
            <a:r>
              <a:rPr lang="en-US" sz="3200" dirty="0"/>
              <a:t>your company is not subject to Corporate Business Tax, enter 0 in cell </a:t>
            </a:r>
            <a:r>
              <a:rPr lang="en-US" sz="3200" dirty="0" smtClean="0"/>
              <a:t>J57.”  This provision will be used by water and wastewater utilities as they are not subject to Corporate Business Tax.</a:t>
            </a:r>
          </a:p>
          <a:p>
            <a:endParaRPr lang="en-US" dirty="0"/>
          </a:p>
          <a:p>
            <a:endParaRPr lang="en-US" dirty="0"/>
          </a:p>
          <a:p>
            <a:endParaRPr lang="en-US" dirty="0"/>
          </a:p>
          <a:p>
            <a:endParaRPr lang="en-US" dirty="0" smtClean="0"/>
          </a:p>
          <a:p>
            <a:pPr marL="0" indent="0">
              <a:buNone/>
            </a:pPr>
            <a:endParaRPr lang="en-US" dirty="0" smtClean="0"/>
          </a:p>
        </p:txBody>
      </p:sp>
      <p:sp>
        <p:nvSpPr>
          <p:cNvPr id="4" name="Slide Number Placeholder 3"/>
          <p:cNvSpPr>
            <a:spLocks noGrp="1"/>
          </p:cNvSpPr>
          <p:nvPr>
            <p:ph type="sldNum" sz="quarter" idx="2"/>
          </p:nvPr>
        </p:nvSpPr>
        <p:spPr/>
        <p:txBody>
          <a:bodyPr/>
          <a:lstStyle/>
          <a:p>
            <a:fld id="{86CB4B4D-7CA3-9044-876B-883B54F8677D}" type="slidenum">
              <a:rPr lang="en-US" smtClean="0"/>
              <a:t>22</a:t>
            </a:fld>
            <a:endParaRPr lang="en-US" dirty="0"/>
          </a:p>
        </p:txBody>
      </p:sp>
    </p:spTree>
    <p:extLst>
      <p:ext uri="{BB962C8B-B14F-4D97-AF65-F5344CB8AC3E}">
        <p14:creationId xmlns:p14="http://schemas.microsoft.com/office/powerpoint/2010/main" val="2509096325"/>
      </p:ext>
    </p:extLst>
  </p:cSld>
  <p:clrMapOvr>
    <a:masterClrMapping/>
  </p:clrMapOvr>
  <p:transition spd="med"/>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0"/>
            <a:ext cx="8229600" cy="533400"/>
          </a:xfrm>
        </p:spPr>
        <p:txBody>
          <a:bodyPr>
            <a:normAutofit/>
          </a:bodyPr>
          <a:lstStyle/>
          <a:p>
            <a:pPr algn="ctr"/>
            <a:r>
              <a:rPr lang="en-US" sz="2000" dirty="0" smtClean="0">
                <a:solidFill>
                  <a:schemeClr val="bg1"/>
                </a:solidFill>
              </a:rPr>
              <a:t>Additional Information</a:t>
            </a:r>
            <a:endParaRPr lang="en-US" sz="2000" dirty="0">
              <a:solidFill>
                <a:schemeClr val="bg1"/>
              </a:solidFill>
            </a:endParaRPr>
          </a:p>
        </p:txBody>
      </p:sp>
      <p:sp>
        <p:nvSpPr>
          <p:cNvPr id="3" name="Text Placeholder 2"/>
          <p:cNvSpPr>
            <a:spLocks noGrp="1"/>
          </p:cNvSpPr>
          <p:nvPr>
            <p:ph type="body" sz="half" idx="1"/>
          </p:nvPr>
        </p:nvSpPr>
        <p:spPr>
          <a:xfrm>
            <a:off x="457200" y="1676400"/>
            <a:ext cx="8458200" cy="5094288"/>
          </a:xfrm>
        </p:spPr>
        <p:txBody>
          <a:bodyPr>
            <a:normAutofit/>
          </a:bodyPr>
          <a:lstStyle/>
          <a:p>
            <a:pPr marL="0" indent="0">
              <a:buNone/>
            </a:pPr>
            <a:endParaRPr lang="en-US" dirty="0" smtClean="0"/>
          </a:p>
          <a:p>
            <a:r>
              <a:rPr lang="en-US" dirty="0" smtClean="0"/>
              <a:t>This stakeholder meeting is a process to gain input from interested parties with regard to the impact.  </a:t>
            </a:r>
          </a:p>
          <a:p>
            <a:endParaRPr lang="en-US" dirty="0"/>
          </a:p>
          <a:p>
            <a:r>
              <a:rPr lang="en-US" dirty="0" smtClean="0"/>
              <a:t>Parties will have the opportunity to review the formal rule following its release and publication in the New Jersey Register.</a:t>
            </a:r>
          </a:p>
          <a:p>
            <a:endParaRPr lang="en-US" dirty="0"/>
          </a:p>
          <a:p>
            <a:r>
              <a:rPr lang="en-US" dirty="0" smtClean="0"/>
              <a:t>A written comment period will also be afforded for parties.</a:t>
            </a:r>
          </a:p>
          <a:p>
            <a:endParaRPr lang="en-US" dirty="0"/>
          </a:p>
          <a:p>
            <a:endParaRPr lang="en-US" dirty="0" smtClean="0"/>
          </a:p>
          <a:p>
            <a:pPr marL="0" indent="0">
              <a:buNone/>
            </a:pPr>
            <a:endParaRPr lang="en-US" dirty="0" smtClean="0"/>
          </a:p>
        </p:txBody>
      </p:sp>
      <p:sp>
        <p:nvSpPr>
          <p:cNvPr id="4" name="Slide Number Placeholder 3"/>
          <p:cNvSpPr>
            <a:spLocks noGrp="1"/>
          </p:cNvSpPr>
          <p:nvPr>
            <p:ph type="sldNum" sz="quarter" idx="2"/>
          </p:nvPr>
        </p:nvSpPr>
        <p:spPr/>
        <p:txBody>
          <a:bodyPr/>
          <a:lstStyle/>
          <a:p>
            <a:fld id="{86CB4B4D-7CA3-9044-876B-883B54F8677D}" type="slidenum">
              <a:rPr lang="en-US" smtClean="0"/>
              <a:t>23</a:t>
            </a:fld>
            <a:endParaRPr lang="en-US" dirty="0"/>
          </a:p>
        </p:txBody>
      </p:sp>
    </p:spTree>
    <p:extLst>
      <p:ext uri="{BB962C8B-B14F-4D97-AF65-F5344CB8AC3E}">
        <p14:creationId xmlns:p14="http://schemas.microsoft.com/office/powerpoint/2010/main" val="3007374391"/>
      </p:ext>
    </p:extLst>
  </p:cSld>
  <p:clrMapOvr>
    <a:masterClrMapping/>
  </p:clrMapOvr>
  <p:transition spd="med"/>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1" name="Footer Placeholder 5"/>
          <p:cNvSpPr txBox="1"/>
          <p:nvPr/>
        </p:nvSpPr>
        <p:spPr>
          <a:xfrm>
            <a:off x="3169919" y="6406785"/>
            <a:ext cx="2804162" cy="26425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nchor="ctr">
            <a:spAutoFit/>
          </a:bodyPr>
          <a:lstStyle>
            <a:lvl1pPr algn="ctr">
              <a:defRPr sz="1200">
                <a:solidFill>
                  <a:srgbClr val="888DB9"/>
                </a:solidFill>
              </a:defRPr>
            </a:lvl1pPr>
          </a:lstStyle>
          <a:p>
            <a:r>
              <a:rPr dirty="0"/>
              <a:t>www.nj.gov/bpu</a:t>
            </a:r>
          </a:p>
        </p:txBody>
      </p:sp>
      <p:sp>
        <p:nvSpPr>
          <p:cNvPr id="742" name="Title 1"/>
          <p:cNvSpPr txBox="1">
            <a:spLocks noGrp="1"/>
          </p:cNvSpPr>
          <p:nvPr>
            <p:ph type="title"/>
          </p:nvPr>
        </p:nvSpPr>
        <p:spPr>
          <a:xfrm>
            <a:off x="1066800" y="762000"/>
            <a:ext cx="8229600" cy="685800"/>
          </a:xfrm>
          <a:prstGeom prst="rect">
            <a:avLst/>
          </a:prstGeom>
        </p:spPr>
        <p:txBody>
          <a:bodyPr/>
          <a:lstStyle/>
          <a:p>
            <a:pPr algn="ctr"/>
            <a:r>
              <a:rPr dirty="0">
                <a:solidFill>
                  <a:schemeClr val="bg1"/>
                </a:solidFill>
              </a:rPr>
              <a:t>Written Comments</a:t>
            </a:r>
          </a:p>
        </p:txBody>
      </p:sp>
      <p:sp>
        <p:nvSpPr>
          <p:cNvPr id="743" name="Content Placeholder 3"/>
          <p:cNvSpPr txBox="1">
            <a:spLocks noGrp="1"/>
          </p:cNvSpPr>
          <p:nvPr>
            <p:ph type="body" idx="1"/>
          </p:nvPr>
        </p:nvSpPr>
        <p:spPr>
          <a:xfrm>
            <a:off x="682626" y="2057400"/>
            <a:ext cx="8004175" cy="5018088"/>
          </a:xfrm>
          <a:prstGeom prst="rect">
            <a:avLst/>
          </a:prstGeom>
        </p:spPr>
        <p:txBody>
          <a:bodyPr>
            <a:noAutofit/>
          </a:bodyPr>
          <a:lstStyle/>
          <a:p>
            <a:r>
              <a:rPr sz="2000" dirty="0"/>
              <a:t>The Board will be accepting written comments on this matter until </a:t>
            </a:r>
            <a:r>
              <a:rPr sz="2000" b="1" dirty="0" smtClean="0"/>
              <a:t>5</a:t>
            </a:r>
            <a:r>
              <a:rPr lang="en-US" sz="2000" b="1" dirty="0" smtClean="0"/>
              <a:t>:00 </a:t>
            </a:r>
            <a:r>
              <a:rPr sz="2000" b="1" dirty="0" smtClean="0"/>
              <a:t>p</a:t>
            </a:r>
            <a:r>
              <a:rPr lang="en-US" sz="2000" b="1" dirty="0" smtClean="0"/>
              <a:t>.</a:t>
            </a:r>
            <a:r>
              <a:rPr sz="2000" b="1" dirty="0" smtClean="0"/>
              <a:t>m</a:t>
            </a:r>
            <a:r>
              <a:rPr lang="en-US" sz="2000" b="1" dirty="0" smtClean="0"/>
              <a:t>.</a:t>
            </a:r>
            <a:r>
              <a:rPr sz="2000" b="1" dirty="0" smtClean="0"/>
              <a:t> </a:t>
            </a:r>
            <a:r>
              <a:rPr sz="2000" b="1" dirty="0"/>
              <a:t>E.S.T. on </a:t>
            </a:r>
            <a:r>
              <a:rPr lang="en-US" sz="2000" b="1" dirty="0" smtClean="0"/>
              <a:t>December 13</a:t>
            </a:r>
            <a:r>
              <a:rPr sz="2000" b="1" dirty="0" smtClean="0"/>
              <a:t>, 202</a:t>
            </a:r>
            <a:r>
              <a:rPr lang="en-US" sz="2000" b="1" dirty="0"/>
              <a:t>2</a:t>
            </a:r>
            <a:r>
              <a:rPr sz="2000" dirty="0" smtClean="0"/>
              <a:t>.</a:t>
            </a:r>
            <a:endParaRPr sz="2000" dirty="0"/>
          </a:p>
          <a:p>
            <a:r>
              <a:rPr sz="2000" dirty="0"/>
              <a:t>Please </a:t>
            </a:r>
            <a:r>
              <a:rPr lang="en-US" sz="2000" dirty="0"/>
              <a:t>submit comments directly to the specific docket linked above using the Board’s </a:t>
            </a:r>
            <a:r>
              <a:rPr lang="en-US" sz="2000" u="sng" dirty="0"/>
              <a:t>Public Document </a:t>
            </a:r>
            <a:r>
              <a:rPr lang="en-US" sz="2000" u="sng" dirty="0" smtClean="0"/>
              <a:t>Search </a:t>
            </a:r>
            <a:r>
              <a:rPr lang="en-US" sz="2000" dirty="0" smtClean="0"/>
              <a:t> tool </a:t>
            </a:r>
            <a:r>
              <a:rPr lang="en-US" sz="2000" dirty="0"/>
              <a:t>and the “Post Comments” button.  Comments are considered “public documents” for purposes of the State’s Open Public Records Act and any confidential information should be submitted in accordance with the procedures set forth in N.J.A.C. </a:t>
            </a:r>
            <a:r>
              <a:rPr lang="en-US" sz="2000" dirty="0" smtClean="0"/>
              <a:t>14:1-12.3</a:t>
            </a:r>
            <a:r>
              <a:rPr sz="2000" dirty="0" smtClean="0"/>
              <a:t>.</a:t>
            </a:r>
            <a:endParaRPr sz="2000" dirty="0"/>
          </a:p>
          <a:p>
            <a:r>
              <a:rPr lang="en-US" sz="2000" dirty="0" smtClean="0"/>
              <a:t>While electronic comments are preferred, written </a:t>
            </a:r>
            <a:r>
              <a:rPr lang="en-US" sz="2000" dirty="0"/>
              <a:t>comments </a:t>
            </a:r>
            <a:r>
              <a:rPr lang="en-US" sz="2000" dirty="0" smtClean="0"/>
              <a:t>may also </a:t>
            </a:r>
            <a:r>
              <a:rPr lang="en-US" sz="2000" dirty="0"/>
              <a:t>be </a:t>
            </a:r>
            <a:r>
              <a:rPr lang="en-US" sz="2000" dirty="0" smtClean="0"/>
              <a:t>mailed </a:t>
            </a:r>
            <a:r>
              <a:rPr lang="en-US" sz="2000" dirty="0"/>
              <a:t>to the </a:t>
            </a:r>
            <a:r>
              <a:rPr lang="en-US" sz="2000" dirty="0" smtClean="0"/>
              <a:t>Acting Secretary of the Board, </a:t>
            </a:r>
            <a:r>
              <a:rPr lang="en-US" sz="2000" dirty="0"/>
              <a:t>44 South Clinton Avenue, </a:t>
            </a:r>
            <a:r>
              <a:rPr lang="en-US" sz="2000" dirty="0" smtClean="0"/>
              <a:t>1st </a:t>
            </a:r>
            <a:r>
              <a:rPr lang="en-US" sz="2000" dirty="0"/>
              <a:t>Floor, P.O. Box 350, Trenton, NJ 08625-0350. </a:t>
            </a:r>
            <a:endParaRPr sz="2000" dirty="0"/>
          </a:p>
        </p:txBody>
      </p:sp>
      <p:sp>
        <p:nvSpPr>
          <p:cNvPr id="744" name="Date Placeholder 4"/>
          <p:cNvSpPr txBox="1"/>
          <p:nvPr/>
        </p:nvSpPr>
        <p:spPr>
          <a:xfrm>
            <a:off x="502919" y="6308080"/>
            <a:ext cx="2042162" cy="46166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nchor="ctr">
            <a:spAutoFit/>
          </a:bodyPr>
          <a:lstStyle>
            <a:lvl1pPr>
              <a:defRPr sz="1200">
                <a:solidFill>
                  <a:srgbClr val="888DB9"/>
                </a:solidFill>
              </a:defRPr>
            </a:lvl1pPr>
          </a:lstStyle>
          <a:p>
            <a:endParaRPr lang="en-US" dirty="0"/>
          </a:p>
          <a:p>
            <a:endParaRPr dirty="0"/>
          </a:p>
        </p:txBody>
      </p:sp>
      <p:sp>
        <p:nvSpPr>
          <p:cNvPr id="745" name="Slide Number Placeholder 6"/>
          <p:cNvSpPr txBox="1">
            <a:spLocks noGrp="1"/>
          </p:cNvSpPr>
          <p:nvPr>
            <p:ph type="sldNum" sz="quarter" idx="2"/>
          </p:nvPr>
        </p:nvSpPr>
        <p:spPr>
          <a:xfrm>
            <a:off x="8413144" y="6406785"/>
            <a:ext cx="273657" cy="264255"/>
          </a:xfrm>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fld id="{86CB4B4D-7CA3-9044-876B-883B54F8677D}" type="slidenum">
              <a:t>24</a:t>
            </a:fld>
            <a:endParaRPr dirty="0"/>
          </a:p>
        </p:txBody>
      </p:sp>
    </p:spTree>
    <p:extLst>
      <p:ext uri="{BB962C8B-B14F-4D97-AF65-F5344CB8AC3E}">
        <p14:creationId xmlns:p14="http://schemas.microsoft.com/office/powerpoint/2010/main" val="561136186"/>
      </p:ext>
    </p:extLst>
  </p:cSld>
  <p:clrMapOvr>
    <a:masterClrMapping/>
  </p:clrMapOvr>
  <p:transition spd="med"/>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62000" y="685800"/>
            <a:ext cx="7672256" cy="4100513"/>
          </a:xfrm>
        </p:spPr>
        <p:txBody>
          <a:bodyPr/>
          <a:lstStyle/>
          <a:p>
            <a:r>
              <a:rPr lang="en-US" dirty="0" smtClean="0"/>
              <a:t>We will now take your public comments in the order that you registered for this event.</a:t>
            </a:r>
            <a:br>
              <a:rPr lang="en-US" dirty="0" smtClean="0"/>
            </a:br>
            <a:r>
              <a:rPr lang="en-US" dirty="0" smtClean="0"/>
              <a:t/>
            </a:r>
            <a:br>
              <a:rPr lang="en-US" dirty="0" smtClean="0"/>
            </a:br>
            <a:r>
              <a:rPr lang="en-US" dirty="0" smtClean="0"/>
              <a:t>Thank you.</a:t>
            </a:r>
            <a:endParaRPr lang="en-US" dirty="0"/>
          </a:p>
        </p:txBody>
      </p:sp>
      <p:sp>
        <p:nvSpPr>
          <p:cNvPr id="4" name="Date Placeholder 3"/>
          <p:cNvSpPr>
            <a:spLocks noGrp="1"/>
          </p:cNvSpPr>
          <p:nvPr>
            <p:ph type="dt" sz="half" idx="10"/>
          </p:nvPr>
        </p:nvSpPr>
        <p:spPr/>
        <p:txBody>
          <a:bodyPr/>
          <a:lstStyle/>
          <a:p>
            <a:pPr>
              <a:defRPr/>
            </a:pPr>
            <a:fld id="{22E50E84-E608-49FC-894A-0FECC615FE50}" type="datetime1">
              <a:rPr lang="en-US" smtClean="0"/>
              <a:t>11/2/2022</a:t>
            </a:fld>
            <a:endParaRPr lang="en-US" dirty="0"/>
          </a:p>
        </p:txBody>
      </p:sp>
      <p:sp>
        <p:nvSpPr>
          <p:cNvPr id="5" name="Footer Placeholder 4"/>
          <p:cNvSpPr>
            <a:spLocks noGrp="1"/>
          </p:cNvSpPr>
          <p:nvPr>
            <p:ph type="ftr" sz="quarter" idx="11"/>
          </p:nvPr>
        </p:nvSpPr>
        <p:spPr/>
        <p:txBody>
          <a:bodyPr/>
          <a:lstStyle/>
          <a:p>
            <a:pPr>
              <a:defRPr/>
            </a:pPr>
            <a:r>
              <a:rPr lang="en-US" dirty="0" smtClean="0"/>
              <a:t>www.nj.gov/bpu</a:t>
            </a:r>
            <a:endParaRPr lang="en-US" dirty="0"/>
          </a:p>
        </p:txBody>
      </p:sp>
      <p:sp>
        <p:nvSpPr>
          <p:cNvPr id="6" name="Slide Number Placeholder 5"/>
          <p:cNvSpPr>
            <a:spLocks noGrp="1"/>
          </p:cNvSpPr>
          <p:nvPr>
            <p:ph type="sldNum" sz="quarter" idx="12"/>
          </p:nvPr>
        </p:nvSpPr>
        <p:spPr/>
        <p:txBody>
          <a:bodyPr/>
          <a:lstStyle/>
          <a:p>
            <a:pPr>
              <a:defRPr/>
            </a:pPr>
            <a:fld id="{0B14CC1D-7A16-4BFB-AEF2-2500911D3F2E}" type="slidenum">
              <a:rPr lang="en-US" smtClean="0"/>
              <a:pPr>
                <a:defRPr/>
              </a:pPr>
              <a:t>25</a:t>
            </a:fld>
            <a:endParaRPr lang="en-US" dirty="0"/>
          </a:p>
        </p:txBody>
      </p:sp>
    </p:spTree>
    <p:extLst>
      <p:ext uri="{BB962C8B-B14F-4D97-AF65-F5344CB8AC3E}">
        <p14:creationId xmlns:p14="http://schemas.microsoft.com/office/powerpoint/2010/main" val="70688758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I. Notice of Infrastructure Projects</a:t>
            </a:r>
            <a:endParaRPr lang="en-US" dirty="0"/>
          </a:p>
        </p:txBody>
      </p:sp>
      <p:sp>
        <p:nvSpPr>
          <p:cNvPr id="3" name="Subtitle 2"/>
          <p:cNvSpPr>
            <a:spLocks noGrp="1"/>
          </p:cNvSpPr>
          <p:nvPr>
            <p:ph type="subTitle" idx="1"/>
          </p:nvPr>
        </p:nvSpPr>
        <p:spPr/>
        <p:txBody>
          <a:bodyPr/>
          <a:lstStyle/>
          <a:p>
            <a:r>
              <a:rPr lang="en-US" dirty="0" smtClean="0"/>
              <a:t>Presented by </a:t>
            </a:r>
          </a:p>
          <a:p>
            <a:r>
              <a:rPr lang="en-US" dirty="0" smtClean="0"/>
              <a:t>Jody Raines, Deputy Director </a:t>
            </a:r>
          </a:p>
          <a:p>
            <a:r>
              <a:rPr lang="en-US" dirty="0" smtClean="0"/>
              <a:t>Division of Reliability and Security</a:t>
            </a:r>
            <a:endParaRPr lang="en-US" dirty="0"/>
          </a:p>
        </p:txBody>
      </p:sp>
      <p:sp>
        <p:nvSpPr>
          <p:cNvPr id="4" name="Date Placeholder 3"/>
          <p:cNvSpPr>
            <a:spLocks noGrp="1"/>
          </p:cNvSpPr>
          <p:nvPr>
            <p:ph type="dt" sz="half" idx="10"/>
          </p:nvPr>
        </p:nvSpPr>
        <p:spPr/>
        <p:txBody>
          <a:bodyPr/>
          <a:lstStyle/>
          <a:p>
            <a:pPr>
              <a:defRPr/>
            </a:pPr>
            <a:fld id="{22E50E84-E608-49FC-894A-0FECC615FE50}" type="datetime1">
              <a:rPr lang="en-US" smtClean="0"/>
              <a:t>11/2/2022</a:t>
            </a:fld>
            <a:endParaRPr lang="en-US" dirty="0"/>
          </a:p>
        </p:txBody>
      </p:sp>
      <p:sp>
        <p:nvSpPr>
          <p:cNvPr id="5" name="Footer Placeholder 4"/>
          <p:cNvSpPr>
            <a:spLocks noGrp="1"/>
          </p:cNvSpPr>
          <p:nvPr>
            <p:ph type="ftr" sz="quarter" idx="11"/>
          </p:nvPr>
        </p:nvSpPr>
        <p:spPr/>
        <p:txBody>
          <a:bodyPr/>
          <a:lstStyle/>
          <a:p>
            <a:pPr>
              <a:defRPr/>
            </a:pPr>
            <a:r>
              <a:rPr lang="en-US" smtClean="0"/>
              <a:t>www.nj.gov/bpu</a:t>
            </a:r>
            <a:endParaRPr lang="en-US" dirty="0"/>
          </a:p>
        </p:txBody>
      </p:sp>
      <p:sp>
        <p:nvSpPr>
          <p:cNvPr id="6" name="Slide Number Placeholder 5"/>
          <p:cNvSpPr>
            <a:spLocks noGrp="1"/>
          </p:cNvSpPr>
          <p:nvPr>
            <p:ph type="sldNum" sz="quarter" idx="12"/>
          </p:nvPr>
        </p:nvSpPr>
        <p:spPr/>
        <p:txBody>
          <a:bodyPr/>
          <a:lstStyle/>
          <a:p>
            <a:pPr>
              <a:defRPr/>
            </a:pPr>
            <a:fld id="{0B14CC1D-7A16-4BFB-AEF2-2500911D3F2E}" type="slidenum">
              <a:rPr lang="en-US" smtClean="0"/>
              <a:pPr>
                <a:defRPr/>
              </a:pPr>
              <a:t>3</a:t>
            </a:fld>
            <a:endParaRPr lang="en-US" dirty="0"/>
          </a:p>
        </p:txBody>
      </p:sp>
    </p:spTree>
    <p:extLst>
      <p:ext uri="{BB962C8B-B14F-4D97-AF65-F5344CB8AC3E}">
        <p14:creationId xmlns:p14="http://schemas.microsoft.com/office/powerpoint/2010/main" val="348290987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62000" y="228600"/>
            <a:ext cx="7772400" cy="1470025"/>
          </a:xfrm>
        </p:spPr>
        <p:txBody>
          <a:bodyPr/>
          <a:lstStyle/>
          <a:p>
            <a:pPr algn="ctr"/>
            <a:r>
              <a:rPr lang="en-US" sz="4000" dirty="0" smtClean="0"/>
              <a:t>N.J.A.C. 14:3</a:t>
            </a:r>
            <a:endParaRPr lang="en-US" sz="4000" dirty="0"/>
          </a:p>
        </p:txBody>
      </p:sp>
      <p:sp>
        <p:nvSpPr>
          <p:cNvPr id="3" name="Subtitle 2"/>
          <p:cNvSpPr>
            <a:spLocks noGrp="1"/>
          </p:cNvSpPr>
          <p:nvPr>
            <p:ph type="subTitle" idx="1"/>
          </p:nvPr>
        </p:nvSpPr>
        <p:spPr>
          <a:xfrm>
            <a:off x="685800" y="1317625"/>
            <a:ext cx="7696200" cy="511175"/>
          </a:xfrm>
        </p:spPr>
        <p:txBody>
          <a:bodyPr/>
          <a:lstStyle/>
          <a:p>
            <a:r>
              <a:rPr lang="en-US" sz="2400" b="1" dirty="0" smtClean="0">
                <a:solidFill>
                  <a:srgbClr val="FF0000"/>
                </a:solidFill>
              </a:rPr>
              <a:t>Amendment to Rule 1.1 and New Rules 2.9 and 2.10</a:t>
            </a:r>
          </a:p>
          <a:p>
            <a:endParaRPr lang="en-US" sz="2000" dirty="0"/>
          </a:p>
          <a:p>
            <a:pPr algn="l"/>
            <a:r>
              <a:rPr lang="en-US" sz="2000" dirty="0" smtClean="0">
                <a:solidFill>
                  <a:srgbClr val="B2C1E0">
                    <a:lumMod val="50000"/>
                  </a:srgbClr>
                </a:solidFill>
              </a:rPr>
              <a:t>Pursuant </a:t>
            </a:r>
            <a:r>
              <a:rPr lang="en-US" sz="2000" dirty="0">
                <a:solidFill>
                  <a:srgbClr val="B2C1E0">
                    <a:lumMod val="50000"/>
                  </a:srgbClr>
                </a:solidFill>
              </a:rPr>
              <a:t>to the provisions of P.L. 2021, c. 263 (N.J.S.A. 48:3-17.11 et seq</a:t>
            </a:r>
            <a:r>
              <a:rPr lang="en-US" sz="2000" dirty="0" smtClean="0">
                <a:solidFill>
                  <a:srgbClr val="B2C1E0">
                    <a:lumMod val="50000"/>
                  </a:srgbClr>
                </a:solidFill>
              </a:rPr>
              <a:t>.), </a:t>
            </a:r>
            <a:r>
              <a:rPr lang="en-US" sz="2000" dirty="0">
                <a:solidFill>
                  <a:schemeClr val="bg2">
                    <a:lumMod val="50000"/>
                  </a:schemeClr>
                </a:solidFill>
              </a:rPr>
              <a:t>t</a:t>
            </a:r>
            <a:r>
              <a:rPr lang="en-US" sz="2000" dirty="0" smtClean="0">
                <a:solidFill>
                  <a:schemeClr val="bg2">
                    <a:lumMod val="50000"/>
                  </a:schemeClr>
                </a:solidFill>
              </a:rPr>
              <a:t>he </a:t>
            </a:r>
            <a:r>
              <a:rPr lang="en-US" sz="2000" dirty="0">
                <a:solidFill>
                  <a:schemeClr val="bg2">
                    <a:lumMod val="50000"/>
                  </a:schemeClr>
                </a:solidFill>
              </a:rPr>
              <a:t>New Jersey Board of Public Utilities (Board) is proposing new rules at N.J.A.C. 14:3- 2.9 and 2.10, which require public utilities, local utilities and local units, as defined in a proposed amendment to N.J.A.C. 14:3-1.1, to provide reciprocal notification prior to initiating public utility infrastructure projects and local utility </a:t>
            </a:r>
            <a:r>
              <a:rPr lang="en-US" sz="2000" dirty="0" smtClean="0">
                <a:solidFill>
                  <a:schemeClr val="bg2">
                    <a:lumMod val="50000"/>
                  </a:schemeClr>
                </a:solidFill>
              </a:rPr>
              <a:t>infrastructure. </a:t>
            </a:r>
            <a:r>
              <a:rPr lang="en-US" sz="2000" dirty="0">
                <a:solidFill>
                  <a:schemeClr val="bg2">
                    <a:lumMod val="50000"/>
                  </a:schemeClr>
                </a:solidFill>
              </a:rPr>
              <a:t>The law directs the Board to adopt such rules and regulations in consultation with the New Jersey Department of Community Affairs.</a:t>
            </a:r>
          </a:p>
          <a:p>
            <a:pPr marL="342900" indent="-342900" algn="l">
              <a:buFont typeface="Arial" panose="020B0604020202020204" pitchFamily="34" charset="0"/>
              <a:buChar char="•"/>
            </a:pPr>
            <a:endParaRPr lang="en-US" sz="2000" dirty="0" smtClean="0"/>
          </a:p>
          <a:p>
            <a:pPr marL="342900" indent="-342900" algn="l">
              <a:buFont typeface="Arial" panose="020B0604020202020204" pitchFamily="34" charset="0"/>
              <a:buChar char="•"/>
            </a:pPr>
            <a:endParaRPr lang="en-US" sz="2000" dirty="0"/>
          </a:p>
          <a:p>
            <a:pPr marL="342900" indent="-342900" algn="l">
              <a:buFont typeface="Arial" panose="020B0604020202020204" pitchFamily="34" charset="0"/>
              <a:buChar char="•"/>
            </a:pPr>
            <a:endParaRPr lang="en-US" sz="2000" dirty="0" smtClean="0"/>
          </a:p>
          <a:p>
            <a:pPr marL="342900" indent="-342900" algn="l">
              <a:buFont typeface="Arial" panose="020B0604020202020204" pitchFamily="34" charset="0"/>
              <a:buChar char="•"/>
            </a:pPr>
            <a:endParaRPr lang="en-US" sz="2000" dirty="0"/>
          </a:p>
          <a:p>
            <a:pPr marL="342900" indent="-342900" algn="l">
              <a:buFont typeface="Arial" panose="020B0604020202020204" pitchFamily="34" charset="0"/>
              <a:buChar char="•"/>
            </a:pPr>
            <a:endParaRPr lang="en-US" sz="2000" dirty="0" smtClean="0"/>
          </a:p>
          <a:p>
            <a:pPr marL="342900" indent="-342900" algn="l">
              <a:buFont typeface="Arial" panose="020B0604020202020204" pitchFamily="34" charset="0"/>
              <a:buChar char="•"/>
            </a:pPr>
            <a:endParaRPr lang="en-US" sz="2000" dirty="0"/>
          </a:p>
          <a:p>
            <a:pPr marL="342900" indent="-342900" algn="l">
              <a:buFont typeface="Arial" panose="020B0604020202020204" pitchFamily="34" charset="0"/>
              <a:buChar char="•"/>
            </a:pPr>
            <a:endParaRPr lang="en-US" sz="2000" dirty="0" smtClean="0"/>
          </a:p>
          <a:p>
            <a:pPr marL="342900" indent="-342900" algn="l">
              <a:buFont typeface="Arial" panose="020B0604020202020204" pitchFamily="34" charset="0"/>
              <a:buChar char="•"/>
            </a:pPr>
            <a:endParaRPr lang="en-US" sz="2000" dirty="0"/>
          </a:p>
          <a:p>
            <a:pPr algn="l"/>
            <a:endParaRPr lang="en-US" sz="2000" dirty="0"/>
          </a:p>
        </p:txBody>
      </p:sp>
      <p:sp>
        <p:nvSpPr>
          <p:cNvPr id="4" name="Date Placeholder 3"/>
          <p:cNvSpPr>
            <a:spLocks noGrp="1"/>
          </p:cNvSpPr>
          <p:nvPr>
            <p:ph type="dt" sz="half" idx="10"/>
          </p:nvPr>
        </p:nvSpPr>
        <p:spPr/>
        <p:txBody>
          <a:bodyPr/>
          <a:lstStyle/>
          <a:p>
            <a:pPr>
              <a:defRPr/>
            </a:pPr>
            <a:fld id="{22E50E84-E608-49FC-894A-0FECC615FE50}" type="datetime1">
              <a:rPr lang="en-US" smtClean="0"/>
              <a:t>11/2/2022</a:t>
            </a:fld>
            <a:endParaRPr lang="en-US" dirty="0"/>
          </a:p>
        </p:txBody>
      </p:sp>
      <p:sp>
        <p:nvSpPr>
          <p:cNvPr id="5" name="Footer Placeholder 4"/>
          <p:cNvSpPr>
            <a:spLocks noGrp="1"/>
          </p:cNvSpPr>
          <p:nvPr>
            <p:ph type="ftr" sz="quarter" idx="11"/>
          </p:nvPr>
        </p:nvSpPr>
        <p:spPr/>
        <p:txBody>
          <a:bodyPr/>
          <a:lstStyle/>
          <a:p>
            <a:pPr>
              <a:defRPr/>
            </a:pPr>
            <a:r>
              <a:rPr lang="en-US" dirty="0"/>
              <a:t>www.nj.gov/bpu</a:t>
            </a:r>
          </a:p>
        </p:txBody>
      </p:sp>
      <p:sp>
        <p:nvSpPr>
          <p:cNvPr id="6" name="Slide Number Placeholder 5"/>
          <p:cNvSpPr>
            <a:spLocks noGrp="1"/>
          </p:cNvSpPr>
          <p:nvPr>
            <p:ph type="sldNum" sz="quarter" idx="12"/>
          </p:nvPr>
        </p:nvSpPr>
        <p:spPr/>
        <p:txBody>
          <a:bodyPr/>
          <a:lstStyle/>
          <a:p>
            <a:pPr>
              <a:defRPr/>
            </a:pPr>
            <a:fld id="{0B14CC1D-7A16-4BFB-AEF2-2500911D3F2E}" type="slidenum">
              <a:rPr lang="en-US" smtClean="0"/>
              <a:pPr>
                <a:defRPr/>
              </a:pPr>
              <a:t>4</a:t>
            </a:fld>
            <a:endParaRPr lang="en-US" dirty="0"/>
          </a:p>
        </p:txBody>
      </p:sp>
      <p:cxnSp>
        <p:nvCxnSpPr>
          <p:cNvPr id="7" name="Straight Connector 6"/>
          <p:cNvCxnSpPr/>
          <p:nvPr/>
        </p:nvCxnSpPr>
        <p:spPr>
          <a:xfrm>
            <a:off x="685800" y="1981200"/>
            <a:ext cx="7848600"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3627889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57200" y="1371601"/>
            <a:ext cx="8229600" cy="3124200"/>
          </a:xfrm>
        </p:spPr>
        <p:txBody>
          <a:bodyPr/>
          <a:lstStyle/>
          <a:p>
            <a:r>
              <a:rPr lang="en-US" sz="2000" dirty="0">
                <a:latin typeface="+mn-lt"/>
              </a:rPr>
              <a:t>The notification shall include a summary of the purpose and scope of the infrastructure project, a project schedule, and a map of the project location. </a:t>
            </a:r>
            <a:br>
              <a:rPr lang="en-US" sz="2000" dirty="0">
                <a:latin typeface="+mn-lt"/>
              </a:rPr>
            </a:br>
            <a:r>
              <a:rPr lang="en-US" sz="2000" dirty="0" smtClean="0">
                <a:latin typeface="+mn-lt"/>
              </a:rPr>
              <a:t/>
            </a:r>
            <a:br>
              <a:rPr lang="en-US" sz="2000" dirty="0" smtClean="0">
                <a:latin typeface="+mn-lt"/>
              </a:rPr>
            </a:br>
            <a:r>
              <a:rPr lang="en-US" sz="2000" dirty="0" smtClean="0">
                <a:latin typeface="+mn-lt"/>
              </a:rPr>
              <a:t>The </a:t>
            </a:r>
            <a:r>
              <a:rPr lang="en-US" sz="2000" dirty="0">
                <a:latin typeface="+mn-lt"/>
              </a:rPr>
              <a:t>local unit, local utility, and public utility shall coordinate with each other to provide timely notification of any changes to their respective project plans or schedule and when feasible, to jointly establish a timeframe for scheduled work. </a:t>
            </a:r>
          </a:p>
        </p:txBody>
      </p:sp>
      <p:sp>
        <p:nvSpPr>
          <p:cNvPr id="4" name="Date Placeholder 3"/>
          <p:cNvSpPr>
            <a:spLocks noGrp="1"/>
          </p:cNvSpPr>
          <p:nvPr>
            <p:ph type="dt" sz="half" idx="10"/>
          </p:nvPr>
        </p:nvSpPr>
        <p:spPr/>
        <p:txBody>
          <a:bodyPr/>
          <a:lstStyle/>
          <a:p>
            <a:pPr>
              <a:defRPr/>
            </a:pPr>
            <a:fld id="{22E50E84-E608-49FC-894A-0FECC615FE50}" type="datetime1">
              <a:rPr lang="en-US" smtClean="0"/>
              <a:t>11/2/2022</a:t>
            </a:fld>
            <a:endParaRPr lang="en-US" dirty="0"/>
          </a:p>
        </p:txBody>
      </p:sp>
      <p:sp>
        <p:nvSpPr>
          <p:cNvPr id="5" name="Footer Placeholder 4"/>
          <p:cNvSpPr>
            <a:spLocks noGrp="1"/>
          </p:cNvSpPr>
          <p:nvPr>
            <p:ph type="ftr" sz="quarter" idx="11"/>
          </p:nvPr>
        </p:nvSpPr>
        <p:spPr/>
        <p:txBody>
          <a:bodyPr/>
          <a:lstStyle/>
          <a:p>
            <a:pPr>
              <a:defRPr/>
            </a:pPr>
            <a:r>
              <a:rPr lang="en-US" dirty="0" smtClean="0"/>
              <a:t>www.nj.gov/bpu</a:t>
            </a:r>
            <a:endParaRPr lang="en-US" dirty="0"/>
          </a:p>
        </p:txBody>
      </p:sp>
      <p:sp>
        <p:nvSpPr>
          <p:cNvPr id="6" name="Slide Number Placeholder 5"/>
          <p:cNvSpPr>
            <a:spLocks noGrp="1"/>
          </p:cNvSpPr>
          <p:nvPr>
            <p:ph type="sldNum" sz="quarter" idx="12"/>
          </p:nvPr>
        </p:nvSpPr>
        <p:spPr/>
        <p:txBody>
          <a:bodyPr/>
          <a:lstStyle/>
          <a:p>
            <a:pPr>
              <a:defRPr/>
            </a:pPr>
            <a:fld id="{0B14CC1D-7A16-4BFB-AEF2-2500911D3F2E}" type="slidenum">
              <a:rPr lang="en-US" smtClean="0"/>
              <a:pPr>
                <a:defRPr/>
              </a:pPr>
              <a:t>5</a:t>
            </a:fld>
            <a:endParaRPr lang="en-US" dirty="0"/>
          </a:p>
        </p:txBody>
      </p:sp>
      <p:cxnSp>
        <p:nvCxnSpPr>
          <p:cNvPr id="7" name="Straight Connector 6"/>
          <p:cNvCxnSpPr/>
          <p:nvPr/>
        </p:nvCxnSpPr>
        <p:spPr>
          <a:xfrm>
            <a:off x="457200" y="1143000"/>
            <a:ext cx="7848600"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
        <p:nvSpPr>
          <p:cNvPr id="8" name="Title 1"/>
          <p:cNvSpPr txBox="1">
            <a:spLocks/>
          </p:cNvSpPr>
          <p:nvPr/>
        </p:nvSpPr>
        <p:spPr bwMode="auto">
          <a:xfrm>
            <a:off x="533400" y="380999"/>
            <a:ext cx="8229600" cy="6858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l" rtl="0" fontAlgn="base">
              <a:spcBef>
                <a:spcPct val="0"/>
              </a:spcBef>
              <a:spcAft>
                <a:spcPct val="0"/>
              </a:spcAft>
              <a:defRPr sz="3600" kern="1200">
                <a:solidFill>
                  <a:srgbClr val="003399"/>
                </a:solidFill>
                <a:latin typeface="+mj-lt"/>
                <a:ea typeface="+mj-ea"/>
                <a:cs typeface="+mj-cs"/>
              </a:defRPr>
            </a:lvl1pPr>
            <a:lvl2pPr algn="l" rtl="0" fontAlgn="base">
              <a:spcBef>
                <a:spcPct val="0"/>
              </a:spcBef>
              <a:spcAft>
                <a:spcPct val="0"/>
              </a:spcAft>
              <a:defRPr sz="3600">
                <a:solidFill>
                  <a:srgbClr val="003399"/>
                </a:solidFill>
                <a:latin typeface="Arial Black" pitchFamily="34" charset="0"/>
              </a:defRPr>
            </a:lvl2pPr>
            <a:lvl3pPr algn="l" rtl="0" fontAlgn="base">
              <a:spcBef>
                <a:spcPct val="0"/>
              </a:spcBef>
              <a:spcAft>
                <a:spcPct val="0"/>
              </a:spcAft>
              <a:defRPr sz="3600">
                <a:solidFill>
                  <a:srgbClr val="003399"/>
                </a:solidFill>
                <a:latin typeface="Arial Black" pitchFamily="34" charset="0"/>
              </a:defRPr>
            </a:lvl3pPr>
            <a:lvl4pPr algn="l" rtl="0" fontAlgn="base">
              <a:spcBef>
                <a:spcPct val="0"/>
              </a:spcBef>
              <a:spcAft>
                <a:spcPct val="0"/>
              </a:spcAft>
              <a:defRPr sz="3600">
                <a:solidFill>
                  <a:srgbClr val="003399"/>
                </a:solidFill>
                <a:latin typeface="Arial Black" pitchFamily="34" charset="0"/>
              </a:defRPr>
            </a:lvl4pPr>
            <a:lvl5pPr algn="l" rtl="0" fontAlgn="base">
              <a:spcBef>
                <a:spcPct val="0"/>
              </a:spcBef>
              <a:spcAft>
                <a:spcPct val="0"/>
              </a:spcAft>
              <a:defRPr sz="3600">
                <a:solidFill>
                  <a:srgbClr val="003399"/>
                </a:solidFill>
                <a:latin typeface="Arial Black" pitchFamily="34" charset="0"/>
              </a:defRPr>
            </a:lvl5pPr>
            <a:lvl6pPr marL="457200" algn="l" rtl="0" fontAlgn="base">
              <a:spcBef>
                <a:spcPct val="0"/>
              </a:spcBef>
              <a:spcAft>
                <a:spcPct val="0"/>
              </a:spcAft>
              <a:defRPr sz="3600">
                <a:solidFill>
                  <a:srgbClr val="003399"/>
                </a:solidFill>
                <a:latin typeface="Arial Black" pitchFamily="34" charset="0"/>
              </a:defRPr>
            </a:lvl6pPr>
            <a:lvl7pPr marL="914400" algn="l" rtl="0" fontAlgn="base">
              <a:spcBef>
                <a:spcPct val="0"/>
              </a:spcBef>
              <a:spcAft>
                <a:spcPct val="0"/>
              </a:spcAft>
              <a:defRPr sz="3600">
                <a:solidFill>
                  <a:srgbClr val="003399"/>
                </a:solidFill>
                <a:latin typeface="Arial Black" pitchFamily="34" charset="0"/>
              </a:defRPr>
            </a:lvl7pPr>
            <a:lvl8pPr marL="1371600" algn="l" rtl="0" fontAlgn="base">
              <a:spcBef>
                <a:spcPct val="0"/>
              </a:spcBef>
              <a:spcAft>
                <a:spcPct val="0"/>
              </a:spcAft>
              <a:defRPr sz="3600">
                <a:solidFill>
                  <a:srgbClr val="003399"/>
                </a:solidFill>
                <a:latin typeface="Arial Black" pitchFamily="34" charset="0"/>
              </a:defRPr>
            </a:lvl8pPr>
            <a:lvl9pPr marL="1828800" algn="l" rtl="0" fontAlgn="base">
              <a:spcBef>
                <a:spcPct val="0"/>
              </a:spcBef>
              <a:spcAft>
                <a:spcPct val="0"/>
              </a:spcAft>
              <a:defRPr sz="3600">
                <a:solidFill>
                  <a:srgbClr val="003399"/>
                </a:solidFill>
                <a:latin typeface="Arial Black" pitchFamily="34" charset="0"/>
              </a:defRPr>
            </a:lvl9pPr>
          </a:lstStyle>
          <a:p>
            <a:pPr algn="ctr"/>
            <a:r>
              <a:rPr lang="en-US" sz="2800" b="1" dirty="0" smtClean="0">
                <a:ea typeface="ＭＳ Ｐゴシック"/>
              </a:rPr>
              <a:t>Summary of the Changes</a:t>
            </a:r>
            <a:endParaRPr lang="en-US" sz="2000" b="1" dirty="0"/>
          </a:p>
        </p:txBody>
      </p:sp>
    </p:spTree>
    <p:extLst>
      <p:ext uri="{BB962C8B-B14F-4D97-AF65-F5344CB8AC3E}">
        <p14:creationId xmlns:p14="http://schemas.microsoft.com/office/powerpoint/2010/main" val="204751379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990600" y="1447800"/>
            <a:ext cx="7467600" cy="1828800"/>
          </a:xfrm>
        </p:spPr>
        <p:txBody>
          <a:bodyPr/>
          <a:lstStyle/>
          <a:p>
            <a:r>
              <a:rPr lang="en-US" sz="2400" dirty="0">
                <a:latin typeface="+mn-lt"/>
              </a:rPr>
              <a:t>The </a:t>
            </a:r>
            <a:r>
              <a:rPr lang="en-US" sz="2400" dirty="0" smtClean="0">
                <a:latin typeface="+mn-lt"/>
              </a:rPr>
              <a:t>law </a:t>
            </a:r>
            <a:r>
              <a:rPr lang="en-US" sz="2400" dirty="0">
                <a:latin typeface="+mn-lt"/>
              </a:rPr>
              <a:t>took effect immediately upon enactment on November 8, </a:t>
            </a:r>
            <a:r>
              <a:rPr lang="en-US" sz="2400" dirty="0" smtClean="0">
                <a:latin typeface="+mn-lt"/>
              </a:rPr>
              <a:t>2021, </a:t>
            </a:r>
            <a:r>
              <a:rPr lang="en-US" sz="2400" dirty="0">
                <a:latin typeface="+mn-lt"/>
              </a:rPr>
              <a:t>remained inoperative for 180 days following the date of enactment, </a:t>
            </a:r>
            <a:r>
              <a:rPr lang="en-US" sz="2400" dirty="0" smtClean="0">
                <a:latin typeface="+mn-lt"/>
              </a:rPr>
              <a:t>and became </a:t>
            </a:r>
            <a:r>
              <a:rPr lang="en-US" sz="2400" dirty="0">
                <a:latin typeface="+mn-lt"/>
              </a:rPr>
              <a:t>operative May 7, </a:t>
            </a:r>
            <a:r>
              <a:rPr lang="en-US" sz="2400" dirty="0" smtClean="0">
                <a:latin typeface="+mn-lt"/>
              </a:rPr>
              <a:t>2022.</a:t>
            </a:r>
            <a:endParaRPr lang="en-US" sz="2400" dirty="0">
              <a:latin typeface="+mn-lt"/>
            </a:endParaRPr>
          </a:p>
        </p:txBody>
      </p:sp>
      <p:sp>
        <p:nvSpPr>
          <p:cNvPr id="4" name="Date Placeholder 3"/>
          <p:cNvSpPr>
            <a:spLocks noGrp="1"/>
          </p:cNvSpPr>
          <p:nvPr>
            <p:ph type="dt" sz="half" idx="10"/>
          </p:nvPr>
        </p:nvSpPr>
        <p:spPr/>
        <p:txBody>
          <a:bodyPr/>
          <a:lstStyle/>
          <a:p>
            <a:pPr>
              <a:defRPr/>
            </a:pPr>
            <a:fld id="{22E50E84-E608-49FC-894A-0FECC615FE50}" type="datetime1">
              <a:rPr lang="en-US" smtClean="0"/>
              <a:t>11/2/2022</a:t>
            </a:fld>
            <a:endParaRPr lang="en-US" dirty="0"/>
          </a:p>
        </p:txBody>
      </p:sp>
      <p:sp>
        <p:nvSpPr>
          <p:cNvPr id="5" name="Footer Placeholder 4"/>
          <p:cNvSpPr>
            <a:spLocks noGrp="1"/>
          </p:cNvSpPr>
          <p:nvPr>
            <p:ph type="ftr" sz="quarter" idx="11"/>
          </p:nvPr>
        </p:nvSpPr>
        <p:spPr/>
        <p:txBody>
          <a:bodyPr/>
          <a:lstStyle/>
          <a:p>
            <a:pPr>
              <a:defRPr/>
            </a:pPr>
            <a:r>
              <a:rPr lang="en-US" dirty="0" smtClean="0"/>
              <a:t>www.nj.gov/bpu</a:t>
            </a:r>
            <a:endParaRPr lang="en-US" dirty="0"/>
          </a:p>
        </p:txBody>
      </p:sp>
      <p:sp>
        <p:nvSpPr>
          <p:cNvPr id="6" name="Slide Number Placeholder 5"/>
          <p:cNvSpPr>
            <a:spLocks noGrp="1"/>
          </p:cNvSpPr>
          <p:nvPr>
            <p:ph type="sldNum" sz="quarter" idx="12"/>
          </p:nvPr>
        </p:nvSpPr>
        <p:spPr/>
        <p:txBody>
          <a:bodyPr/>
          <a:lstStyle/>
          <a:p>
            <a:pPr>
              <a:defRPr/>
            </a:pPr>
            <a:fld id="{0B14CC1D-7A16-4BFB-AEF2-2500911D3F2E}" type="slidenum">
              <a:rPr lang="en-US" smtClean="0"/>
              <a:pPr>
                <a:defRPr/>
              </a:pPr>
              <a:t>6</a:t>
            </a:fld>
            <a:endParaRPr lang="en-US" dirty="0"/>
          </a:p>
        </p:txBody>
      </p:sp>
      <p:sp>
        <p:nvSpPr>
          <p:cNvPr id="7" name="Title 1"/>
          <p:cNvSpPr txBox="1">
            <a:spLocks/>
          </p:cNvSpPr>
          <p:nvPr/>
        </p:nvSpPr>
        <p:spPr bwMode="auto">
          <a:xfrm>
            <a:off x="533400" y="380999"/>
            <a:ext cx="8229600" cy="6858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l" rtl="0" fontAlgn="base">
              <a:spcBef>
                <a:spcPct val="0"/>
              </a:spcBef>
              <a:spcAft>
                <a:spcPct val="0"/>
              </a:spcAft>
              <a:defRPr sz="3600" kern="1200">
                <a:solidFill>
                  <a:srgbClr val="003399"/>
                </a:solidFill>
                <a:latin typeface="+mj-lt"/>
                <a:ea typeface="+mj-ea"/>
                <a:cs typeface="+mj-cs"/>
              </a:defRPr>
            </a:lvl1pPr>
            <a:lvl2pPr algn="l" rtl="0" fontAlgn="base">
              <a:spcBef>
                <a:spcPct val="0"/>
              </a:spcBef>
              <a:spcAft>
                <a:spcPct val="0"/>
              </a:spcAft>
              <a:defRPr sz="3600">
                <a:solidFill>
                  <a:srgbClr val="003399"/>
                </a:solidFill>
                <a:latin typeface="Arial Black" pitchFamily="34" charset="0"/>
              </a:defRPr>
            </a:lvl2pPr>
            <a:lvl3pPr algn="l" rtl="0" fontAlgn="base">
              <a:spcBef>
                <a:spcPct val="0"/>
              </a:spcBef>
              <a:spcAft>
                <a:spcPct val="0"/>
              </a:spcAft>
              <a:defRPr sz="3600">
                <a:solidFill>
                  <a:srgbClr val="003399"/>
                </a:solidFill>
                <a:latin typeface="Arial Black" pitchFamily="34" charset="0"/>
              </a:defRPr>
            </a:lvl3pPr>
            <a:lvl4pPr algn="l" rtl="0" fontAlgn="base">
              <a:spcBef>
                <a:spcPct val="0"/>
              </a:spcBef>
              <a:spcAft>
                <a:spcPct val="0"/>
              </a:spcAft>
              <a:defRPr sz="3600">
                <a:solidFill>
                  <a:srgbClr val="003399"/>
                </a:solidFill>
                <a:latin typeface="Arial Black" pitchFamily="34" charset="0"/>
              </a:defRPr>
            </a:lvl4pPr>
            <a:lvl5pPr algn="l" rtl="0" fontAlgn="base">
              <a:spcBef>
                <a:spcPct val="0"/>
              </a:spcBef>
              <a:spcAft>
                <a:spcPct val="0"/>
              </a:spcAft>
              <a:defRPr sz="3600">
                <a:solidFill>
                  <a:srgbClr val="003399"/>
                </a:solidFill>
                <a:latin typeface="Arial Black" pitchFamily="34" charset="0"/>
              </a:defRPr>
            </a:lvl5pPr>
            <a:lvl6pPr marL="457200" algn="l" rtl="0" fontAlgn="base">
              <a:spcBef>
                <a:spcPct val="0"/>
              </a:spcBef>
              <a:spcAft>
                <a:spcPct val="0"/>
              </a:spcAft>
              <a:defRPr sz="3600">
                <a:solidFill>
                  <a:srgbClr val="003399"/>
                </a:solidFill>
                <a:latin typeface="Arial Black" pitchFamily="34" charset="0"/>
              </a:defRPr>
            </a:lvl6pPr>
            <a:lvl7pPr marL="914400" algn="l" rtl="0" fontAlgn="base">
              <a:spcBef>
                <a:spcPct val="0"/>
              </a:spcBef>
              <a:spcAft>
                <a:spcPct val="0"/>
              </a:spcAft>
              <a:defRPr sz="3600">
                <a:solidFill>
                  <a:srgbClr val="003399"/>
                </a:solidFill>
                <a:latin typeface="Arial Black" pitchFamily="34" charset="0"/>
              </a:defRPr>
            </a:lvl7pPr>
            <a:lvl8pPr marL="1371600" algn="l" rtl="0" fontAlgn="base">
              <a:spcBef>
                <a:spcPct val="0"/>
              </a:spcBef>
              <a:spcAft>
                <a:spcPct val="0"/>
              </a:spcAft>
              <a:defRPr sz="3600">
                <a:solidFill>
                  <a:srgbClr val="003399"/>
                </a:solidFill>
                <a:latin typeface="Arial Black" pitchFamily="34" charset="0"/>
              </a:defRPr>
            </a:lvl8pPr>
            <a:lvl9pPr marL="1828800" algn="l" rtl="0" fontAlgn="base">
              <a:spcBef>
                <a:spcPct val="0"/>
              </a:spcBef>
              <a:spcAft>
                <a:spcPct val="0"/>
              </a:spcAft>
              <a:defRPr sz="3600">
                <a:solidFill>
                  <a:srgbClr val="003399"/>
                </a:solidFill>
                <a:latin typeface="Arial Black" pitchFamily="34" charset="0"/>
              </a:defRPr>
            </a:lvl9pPr>
          </a:lstStyle>
          <a:p>
            <a:pPr algn="ctr"/>
            <a:r>
              <a:rPr lang="en-US" sz="2800" b="1" dirty="0" smtClean="0">
                <a:ea typeface="ＭＳ Ｐゴシック"/>
              </a:rPr>
              <a:t>Continued…</a:t>
            </a:r>
            <a:endParaRPr lang="en-US" sz="2000" b="1" dirty="0"/>
          </a:p>
        </p:txBody>
      </p:sp>
      <p:cxnSp>
        <p:nvCxnSpPr>
          <p:cNvPr id="8" name="Straight Connector 7"/>
          <p:cNvCxnSpPr/>
          <p:nvPr/>
        </p:nvCxnSpPr>
        <p:spPr>
          <a:xfrm>
            <a:off x="762000" y="1219200"/>
            <a:ext cx="7848600"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3243631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066800" y="1822450"/>
            <a:ext cx="7467600" cy="1828800"/>
          </a:xfrm>
        </p:spPr>
        <p:txBody>
          <a:bodyPr/>
          <a:lstStyle/>
          <a:p>
            <a:r>
              <a:rPr lang="en-US" sz="2400" dirty="0"/>
              <a:t>Subchapter 1. Definitions and General Provisions N.J.A.C. 14:3-1.1 </a:t>
            </a:r>
            <a:r>
              <a:rPr lang="en-US" sz="2400" dirty="0">
                <a:latin typeface="+mn-lt"/>
              </a:rPr>
              <a:t>contains definitions of general applicability. Definitions for "Emergency,” "Local infrastructure project," "Local unit,” "Local utility," and "Public utility infrastructure project" have been added. </a:t>
            </a:r>
          </a:p>
        </p:txBody>
      </p:sp>
      <p:sp>
        <p:nvSpPr>
          <p:cNvPr id="4" name="Date Placeholder 3"/>
          <p:cNvSpPr>
            <a:spLocks noGrp="1"/>
          </p:cNvSpPr>
          <p:nvPr>
            <p:ph type="dt" sz="half" idx="10"/>
          </p:nvPr>
        </p:nvSpPr>
        <p:spPr/>
        <p:txBody>
          <a:bodyPr/>
          <a:lstStyle/>
          <a:p>
            <a:pPr>
              <a:defRPr/>
            </a:pPr>
            <a:fld id="{22E50E84-E608-49FC-894A-0FECC615FE50}" type="datetime1">
              <a:rPr lang="en-US" smtClean="0"/>
              <a:t>11/2/2022</a:t>
            </a:fld>
            <a:endParaRPr lang="en-US" dirty="0"/>
          </a:p>
        </p:txBody>
      </p:sp>
      <p:sp>
        <p:nvSpPr>
          <p:cNvPr id="5" name="Footer Placeholder 4"/>
          <p:cNvSpPr>
            <a:spLocks noGrp="1"/>
          </p:cNvSpPr>
          <p:nvPr>
            <p:ph type="ftr" sz="quarter" idx="11"/>
          </p:nvPr>
        </p:nvSpPr>
        <p:spPr/>
        <p:txBody>
          <a:bodyPr/>
          <a:lstStyle/>
          <a:p>
            <a:pPr>
              <a:defRPr/>
            </a:pPr>
            <a:r>
              <a:rPr lang="en-US" dirty="0" smtClean="0"/>
              <a:t>www.nj.gov/bpu</a:t>
            </a:r>
            <a:endParaRPr lang="en-US" dirty="0"/>
          </a:p>
        </p:txBody>
      </p:sp>
      <p:sp>
        <p:nvSpPr>
          <p:cNvPr id="6" name="Slide Number Placeholder 5"/>
          <p:cNvSpPr>
            <a:spLocks noGrp="1"/>
          </p:cNvSpPr>
          <p:nvPr>
            <p:ph type="sldNum" sz="quarter" idx="12"/>
          </p:nvPr>
        </p:nvSpPr>
        <p:spPr/>
        <p:txBody>
          <a:bodyPr/>
          <a:lstStyle/>
          <a:p>
            <a:pPr>
              <a:defRPr/>
            </a:pPr>
            <a:fld id="{0B14CC1D-7A16-4BFB-AEF2-2500911D3F2E}" type="slidenum">
              <a:rPr lang="en-US" smtClean="0"/>
              <a:pPr>
                <a:defRPr/>
              </a:pPr>
              <a:t>7</a:t>
            </a:fld>
            <a:endParaRPr lang="en-US" dirty="0"/>
          </a:p>
        </p:txBody>
      </p:sp>
      <p:sp>
        <p:nvSpPr>
          <p:cNvPr id="7" name="Title 1"/>
          <p:cNvSpPr txBox="1">
            <a:spLocks/>
          </p:cNvSpPr>
          <p:nvPr/>
        </p:nvSpPr>
        <p:spPr bwMode="auto">
          <a:xfrm>
            <a:off x="533400" y="380999"/>
            <a:ext cx="8229600" cy="6858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l" rtl="0" fontAlgn="base">
              <a:spcBef>
                <a:spcPct val="0"/>
              </a:spcBef>
              <a:spcAft>
                <a:spcPct val="0"/>
              </a:spcAft>
              <a:defRPr sz="3600" kern="1200">
                <a:solidFill>
                  <a:srgbClr val="003399"/>
                </a:solidFill>
                <a:latin typeface="+mj-lt"/>
                <a:ea typeface="+mj-ea"/>
                <a:cs typeface="+mj-cs"/>
              </a:defRPr>
            </a:lvl1pPr>
            <a:lvl2pPr algn="l" rtl="0" fontAlgn="base">
              <a:spcBef>
                <a:spcPct val="0"/>
              </a:spcBef>
              <a:spcAft>
                <a:spcPct val="0"/>
              </a:spcAft>
              <a:defRPr sz="3600">
                <a:solidFill>
                  <a:srgbClr val="003399"/>
                </a:solidFill>
                <a:latin typeface="Arial Black" pitchFamily="34" charset="0"/>
              </a:defRPr>
            </a:lvl2pPr>
            <a:lvl3pPr algn="l" rtl="0" fontAlgn="base">
              <a:spcBef>
                <a:spcPct val="0"/>
              </a:spcBef>
              <a:spcAft>
                <a:spcPct val="0"/>
              </a:spcAft>
              <a:defRPr sz="3600">
                <a:solidFill>
                  <a:srgbClr val="003399"/>
                </a:solidFill>
                <a:latin typeface="Arial Black" pitchFamily="34" charset="0"/>
              </a:defRPr>
            </a:lvl3pPr>
            <a:lvl4pPr algn="l" rtl="0" fontAlgn="base">
              <a:spcBef>
                <a:spcPct val="0"/>
              </a:spcBef>
              <a:spcAft>
                <a:spcPct val="0"/>
              </a:spcAft>
              <a:defRPr sz="3600">
                <a:solidFill>
                  <a:srgbClr val="003399"/>
                </a:solidFill>
                <a:latin typeface="Arial Black" pitchFamily="34" charset="0"/>
              </a:defRPr>
            </a:lvl4pPr>
            <a:lvl5pPr algn="l" rtl="0" fontAlgn="base">
              <a:spcBef>
                <a:spcPct val="0"/>
              </a:spcBef>
              <a:spcAft>
                <a:spcPct val="0"/>
              </a:spcAft>
              <a:defRPr sz="3600">
                <a:solidFill>
                  <a:srgbClr val="003399"/>
                </a:solidFill>
                <a:latin typeface="Arial Black" pitchFamily="34" charset="0"/>
              </a:defRPr>
            </a:lvl5pPr>
            <a:lvl6pPr marL="457200" algn="l" rtl="0" fontAlgn="base">
              <a:spcBef>
                <a:spcPct val="0"/>
              </a:spcBef>
              <a:spcAft>
                <a:spcPct val="0"/>
              </a:spcAft>
              <a:defRPr sz="3600">
                <a:solidFill>
                  <a:srgbClr val="003399"/>
                </a:solidFill>
                <a:latin typeface="Arial Black" pitchFamily="34" charset="0"/>
              </a:defRPr>
            </a:lvl6pPr>
            <a:lvl7pPr marL="914400" algn="l" rtl="0" fontAlgn="base">
              <a:spcBef>
                <a:spcPct val="0"/>
              </a:spcBef>
              <a:spcAft>
                <a:spcPct val="0"/>
              </a:spcAft>
              <a:defRPr sz="3600">
                <a:solidFill>
                  <a:srgbClr val="003399"/>
                </a:solidFill>
                <a:latin typeface="Arial Black" pitchFamily="34" charset="0"/>
              </a:defRPr>
            </a:lvl7pPr>
            <a:lvl8pPr marL="1371600" algn="l" rtl="0" fontAlgn="base">
              <a:spcBef>
                <a:spcPct val="0"/>
              </a:spcBef>
              <a:spcAft>
                <a:spcPct val="0"/>
              </a:spcAft>
              <a:defRPr sz="3600">
                <a:solidFill>
                  <a:srgbClr val="003399"/>
                </a:solidFill>
                <a:latin typeface="Arial Black" pitchFamily="34" charset="0"/>
              </a:defRPr>
            </a:lvl8pPr>
            <a:lvl9pPr marL="1828800" algn="l" rtl="0" fontAlgn="base">
              <a:spcBef>
                <a:spcPct val="0"/>
              </a:spcBef>
              <a:spcAft>
                <a:spcPct val="0"/>
              </a:spcAft>
              <a:defRPr sz="3600">
                <a:solidFill>
                  <a:srgbClr val="003399"/>
                </a:solidFill>
                <a:latin typeface="Arial Black" pitchFamily="34" charset="0"/>
              </a:defRPr>
            </a:lvl9pPr>
          </a:lstStyle>
          <a:p>
            <a:pPr algn="ctr"/>
            <a:r>
              <a:rPr lang="en-US" sz="2800" b="1" dirty="0" smtClean="0">
                <a:ea typeface="ＭＳ Ｐゴシック"/>
              </a:rPr>
              <a:t>Amendments to Definitions</a:t>
            </a:r>
            <a:endParaRPr lang="en-US" sz="2000" b="1" dirty="0"/>
          </a:p>
        </p:txBody>
      </p:sp>
      <p:cxnSp>
        <p:nvCxnSpPr>
          <p:cNvPr id="8" name="Straight Connector 7"/>
          <p:cNvCxnSpPr/>
          <p:nvPr/>
        </p:nvCxnSpPr>
        <p:spPr>
          <a:xfrm>
            <a:off x="762000" y="1219200"/>
            <a:ext cx="7848600"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8177386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57200" y="958851"/>
            <a:ext cx="8229600" cy="4190999"/>
          </a:xfrm>
        </p:spPr>
        <p:txBody>
          <a:bodyPr/>
          <a:lstStyle/>
          <a:p>
            <a:r>
              <a:rPr lang="en-US" sz="1800" dirty="0" smtClean="0"/>
              <a:t/>
            </a:r>
            <a:br>
              <a:rPr lang="en-US" sz="1800" dirty="0" smtClean="0"/>
            </a:br>
            <a:r>
              <a:rPr lang="en-US" sz="2000" dirty="0"/>
              <a:t>Subchapter 2 – PLANT </a:t>
            </a:r>
            <a:r>
              <a:rPr lang="en-US" sz="2000" dirty="0" smtClean="0"/>
              <a:t/>
            </a:r>
            <a:br>
              <a:rPr lang="en-US" sz="2000" dirty="0" smtClean="0"/>
            </a:br>
            <a:r>
              <a:rPr lang="en-US" sz="2000" dirty="0" smtClean="0"/>
              <a:t>14:3-2.1 </a:t>
            </a:r>
            <a:r>
              <a:rPr lang="en-US" sz="2000" dirty="0"/>
              <a:t>- Plant construction (No change.) </a:t>
            </a:r>
            <a:r>
              <a:rPr lang="en-US" sz="2000" dirty="0" smtClean="0"/>
              <a:t/>
            </a:r>
            <a:br>
              <a:rPr lang="en-US" sz="2000" dirty="0" smtClean="0"/>
            </a:br>
            <a:r>
              <a:rPr lang="en-US" sz="2000" dirty="0" smtClean="0"/>
              <a:t>14:3-2.2 </a:t>
            </a:r>
            <a:r>
              <a:rPr lang="en-US" sz="2000" dirty="0"/>
              <a:t>- Inspection of work performed by contractors (No change). </a:t>
            </a:r>
            <a:r>
              <a:rPr lang="en-US" sz="2000" dirty="0" smtClean="0"/>
              <a:t/>
            </a:r>
            <a:br>
              <a:rPr lang="en-US" sz="2000" dirty="0" smtClean="0"/>
            </a:br>
            <a:r>
              <a:rPr lang="en-US" sz="2000" dirty="0" smtClean="0"/>
              <a:t>14:3-2.3 </a:t>
            </a:r>
            <a:r>
              <a:rPr lang="en-US" sz="2000" dirty="0"/>
              <a:t>- Equipment on utility poles (No change) </a:t>
            </a:r>
            <a:r>
              <a:rPr lang="en-US" sz="2000" dirty="0" smtClean="0"/>
              <a:t/>
            </a:r>
            <a:br>
              <a:rPr lang="en-US" sz="2000" dirty="0" smtClean="0"/>
            </a:br>
            <a:r>
              <a:rPr lang="en-US" sz="2000" dirty="0" smtClean="0"/>
              <a:t>14:3-2.4 </a:t>
            </a:r>
            <a:r>
              <a:rPr lang="en-US" sz="2000" dirty="0"/>
              <a:t>- Identification of buildings and structures (No change.) </a:t>
            </a:r>
            <a:r>
              <a:rPr lang="en-US" sz="2000" dirty="0" smtClean="0"/>
              <a:t/>
            </a:r>
            <a:br>
              <a:rPr lang="en-US" sz="2000" dirty="0" smtClean="0"/>
            </a:br>
            <a:r>
              <a:rPr lang="en-US" sz="2000" dirty="0" smtClean="0"/>
              <a:t>14:3-2.5 </a:t>
            </a:r>
            <a:r>
              <a:rPr lang="en-US" sz="2000" dirty="0"/>
              <a:t>- Identification of utility equipment (No change.) </a:t>
            </a:r>
            <a:r>
              <a:rPr lang="en-US" sz="2000" dirty="0" smtClean="0"/>
              <a:t/>
            </a:r>
            <a:br>
              <a:rPr lang="en-US" sz="2000" dirty="0" smtClean="0"/>
            </a:br>
            <a:r>
              <a:rPr lang="en-US" sz="2000" dirty="0" smtClean="0"/>
              <a:t>14:3-2.6 </a:t>
            </a:r>
            <a:r>
              <a:rPr lang="en-US" sz="2000" dirty="0"/>
              <a:t>- Maintenance of plant, equipment and facilities (No change.) </a:t>
            </a:r>
            <a:r>
              <a:rPr lang="en-US" sz="2000" dirty="0" smtClean="0"/>
              <a:t/>
            </a:r>
            <a:br>
              <a:rPr lang="en-US" sz="2000" dirty="0" smtClean="0"/>
            </a:br>
            <a:r>
              <a:rPr lang="en-US" sz="2000" dirty="0" smtClean="0"/>
              <a:t>14:3-2.7 </a:t>
            </a:r>
            <a:r>
              <a:rPr lang="en-US" sz="2000" dirty="0"/>
              <a:t>- Inspection of property (No change.) </a:t>
            </a:r>
            <a:r>
              <a:rPr lang="en-US" sz="2000" dirty="0" smtClean="0"/>
              <a:t/>
            </a:r>
            <a:br>
              <a:rPr lang="en-US" sz="2000" dirty="0" smtClean="0"/>
            </a:br>
            <a:r>
              <a:rPr lang="en-US" sz="2000" dirty="0" smtClean="0"/>
              <a:t>14:3-2.8 </a:t>
            </a:r>
            <a:r>
              <a:rPr lang="en-US" sz="2000" dirty="0"/>
              <a:t>- Construction work near utility facilities (No change</a:t>
            </a:r>
            <a:r>
              <a:rPr lang="en-US" sz="1800" dirty="0"/>
              <a:t>.)</a:t>
            </a:r>
          </a:p>
        </p:txBody>
      </p:sp>
      <p:sp>
        <p:nvSpPr>
          <p:cNvPr id="3" name="Subtitle 2"/>
          <p:cNvSpPr>
            <a:spLocks noGrp="1"/>
          </p:cNvSpPr>
          <p:nvPr>
            <p:ph type="subTitle" idx="1"/>
          </p:nvPr>
        </p:nvSpPr>
        <p:spPr>
          <a:xfrm flipV="1">
            <a:off x="1447800" y="5486400"/>
            <a:ext cx="5943600" cy="45719"/>
          </a:xfrm>
        </p:spPr>
        <p:txBody>
          <a:bodyPr/>
          <a:lstStyle/>
          <a:p>
            <a:endParaRPr lang="en-US" dirty="0" smtClean="0"/>
          </a:p>
          <a:p>
            <a:endParaRPr lang="en-US" dirty="0" smtClean="0"/>
          </a:p>
        </p:txBody>
      </p:sp>
      <p:sp>
        <p:nvSpPr>
          <p:cNvPr id="4" name="Date Placeholder 3"/>
          <p:cNvSpPr>
            <a:spLocks noGrp="1"/>
          </p:cNvSpPr>
          <p:nvPr>
            <p:ph type="dt" sz="half" idx="10"/>
          </p:nvPr>
        </p:nvSpPr>
        <p:spPr/>
        <p:txBody>
          <a:bodyPr/>
          <a:lstStyle/>
          <a:p>
            <a:pPr>
              <a:defRPr/>
            </a:pPr>
            <a:fld id="{22E50E84-E608-49FC-894A-0FECC615FE50}" type="datetime1">
              <a:rPr lang="en-US" smtClean="0"/>
              <a:t>11/2/2022</a:t>
            </a:fld>
            <a:endParaRPr lang="en-US" dirty="0"/>
          </a:p>
        </p:txBody>
      </p:sp>
      <p:sp>
        <p:nvSpPr>
          <p:cNvPr id="5" name="Footer Placeholder 4"/>
          <p:cNvSpPr>
            <a:spLocks noGrp="1"/>
          </p:cNvSpPr>
          <p:nvPr>
            <p:ph type="ftr" sz="quarter" idx="11"/>
          </p:nvPr>
        </p:nvSpPr>
        <p:spPr/>
        <p:txBody>
          <a:bodyPr/>
          <a:lstStyle/>
          <a:p>
            <a:pPr>
              <a:defRPr/>
            </a:pPr>
            <a:r>
              <a:rPr lang="en-US" dirty="0" smtClean="0"/>
              <a:t>www.nj.gov/bpu</a:t>
            </a:r>
            <a:endParaRPr lang="en-US" dirty="0"/>
          </a:p>
        </p:txBody>
      </p:sp>
      <p:sp>
        <p:nvSpPr>
          <p:cNvPr id="6" name="Slide Number Placeholder 5"/>
          <p:cNvSpPr>
            <a:spLocks noGrp="1"/>
          </p:cNvSpPr>
          <p:nvPr>
            <p:ph type="sldNum" sz="quarter" idx="12"/>
          </p:nvPr>
        </p:nvSpPr>
        <p:spPr/>
        <p:txBody>
          <a:bodyPr/>
          <a:lstStyle/>
          <a:p>
            <a:pPr>
              <a:defRPr/>
            </a:pPr>
            <a:fld id="{0B14CC1D-7A16-4BFB-AEF2-2500911D3F2E}" type="slidenum">
              <a:rPr lang="en-US" smtClean="0"/>
              <a:pPr>
                <a:defRPr/>
              </a:pPr>
              <a:t>8</a:t>
            </a:fld>
            <a:endParaRPr lang="en-US" dirty="0"/>
          </a:p>
        </p:txBody>
      </p:sp>
      <p:sp>
        <p:nvSpPr>
          <p:cNvPr id="7" name="Title 1"/>
          <p:cNvSpPr txBox="1">
            <a:spLocks/>
          </p:cNvSpPr>
          <p:nvPr/>
        </p:nvSpPr>
        <p:spPr bwMode="auto">
          <a:xfrm>
            <a:off x="533400" y="273050"/>
            <a:ext cx="8229600" cy="6858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l" rtl="0" fontAlgn="base">
              <a:spcBef>
                <a:spcPct val="0"/>
              </a:spcBef>
              <a:spcAft>
                <a:spcPct val="0"/>
              </a:spcAft>
              <a:defRPr sz="3600" kern="1200">
                <a:solidFill>
                  <a:srgbClr val="003399"/>
                </a:solidFill>
                <a:latin typeface="+mj-lt"/>
                <a:ea typeface="+mj-ea"/>
                <a:cs typeface="+mj-cs"/>
              </a:defRPr>
            </a:lvl1pPr>
            <a:lvl2pPr algn="l" rtl="0" fontAlgn="base">
              <a:spcBef>
                <a:spcPct val="0"/>
              </a:spcBef>
              <a:spcAft>
                <a:spcPct val="0"/>
              </a:spcAft>
              <a:defRPr sz="3600">
                <a:solidFill>
                  <a:srgbClr val="003399"/>
                </a:solidFill>
                <a:latin typeface="Arial Black" pitchFamily="34" charset="0"/>
              </a:defRPr>
            </a:lvl2pPr>
            <a:lvl3pPr algn="l" rtl="0" fontAlgn="base">
              <a:spcBef>
                <a:spcPct val="0"/>
              </a:spcBef>
              <a:spcAft>
                <a:spcPct val="0"/>
              </a:spcAft>
              <a:defRPr sz="3600">
                <a:solidFill>
                  <a:srgbClr val="003399"/>
                </a:solidFill>
                <a:latin typeface="Arial Black" pitchFamily="34" charset="0"/>
              </a:defRPr>
            </a:lvl3pPr>
            <a:lvl4pPr algn="l" rtl="0" fontAlgn="base">
              <a:spcBef>
                <a:spcPct val="0"/>
              </a:spcBef>
              <a:spcAft>
                <a:spcPct val="0"/>
              </a:spcAft>
              <a:defRPr sz="3600">
                <a:solidFill>
                  <a:srgbClr val="003399"/>
                </a:solidFill>
                <a:latin typeface="Arial Black" pitchFamily="34" charset="0"/>
              </a:defRPr>
            </a:lvl4pPr>
            <a:lvl5pPr algn="l" rtl="0" fontAlgn="base">
              <a:spcBef>
                <a:spcPct val="0"/>
              </a:spcBef>
              <a:spcAft>
                <a:spcPct val="0"/>
              </a:spcAft>
              <a:defRPr sz="3600">
                <a:solidFill>
                  <a:srgbClr val="003399"/>
                </a:solidFill>
                <a:latin typeface="Arial Black" pitchFamily="34" charset="0"/>
              </a:defRPr>
            </a:lvl5pPr>
            <a:lvl6pPr marL="457200" algn="l" rtl="0" fontAlgn="base">
              <a:spcBef>
                <a:spcPct val="0"/>
              </a:spcBef>
              <a:spcAft>
                <a:spcPct val="0"/>
              </a:spcAft>
              <a:defRPr sz="3600">
                <a:solidFill>
                  <a:srgbClr val="003399"/>
                </a:solidFill>
                <a:latin typeface="Arial Black" pitchFamily="34" charset="0"/>
              </a:defRPr>
            </a:lvl6pPr>
            <a:lvl7pPr marL="914400" algn="l" rtl="0" fontAlgn="base">
              <a:spcBef>
                <a:spcPct val="0"/>
              </a:spcBef>
              <a:spcAft>
                <a:spcPct val="0"/>
              </a:spcAft>
              <a:defRPr sz="3600">
                <a:solidFill>
                  <a:srgbClr val="003399"/>
                </a:solidFill>
                <a:latin typeface="Arial Black" pitchFamily="34" charset="0"/>
              </a:defRPr>
            </a:lvl7pPr>
            <a:lvl8pPr marL="1371600" algn="l" rtl="0" fontAlgn="base">
              <a:spcBef>
                <a:spcPct val="0"/>
              </a:spcBef>
              <a:spcAft>
                <a:spcPct val="0"/>
              </a:spcAft>
              <a:defRPr sz="3600">
                <a:solidFill>
                  <a:srgbClr val="003399"/>
                </a:solidFill>
                <a:latin typeface="Arial Black" pitchFamily="34" charset="0"/>
              </a:defRPr>
            </a:lvl8pPr>
            <a:lvl9pPr marL="1828800" algn="l" rtl="0" fontAlgn="base">
              <a:spcBef>
                <a:spcPct val="0"/>
              </a:spcBef>
              <a:spcAft>
                <a:spcPct val="0"/>
              </a:spcAft>
              <a:defRPr sz="3600">
                <a:solidFill>
                  <a:srgbClr val="003399"/>
                </a:solidFill>
                <a:latin typeface="Arial Black" pitchFamily="34" charset="0"/>
              </a:defRPr>
            </a:lvl9pPr>
          </a:lstStyle>
          <a:p>
            <a:pPr algn="ctr"/>
            <a:r>
              <a:rPr lang="en-US" sz="2800" b="1" dirty="0" smtClean="0">
                <a:ea typeface="ＭＳ Ｐゴシック"/>
              </a:rPr>
              <a:t>Chapter 3 All Utilities: </a:t>
            </a:r>
            <a:r>
              <a:rPr lang="en-US" sz="2400" b="1" dirty="0" smtClean="0">
                <a:ea typeface="ＭＳ Ｐゴシック"/>
              </a:rPr>
              <a:t>Subchapter 2 Summary and New Rule</a:t>
            </a:r>
            <a:endParaRPr lang="en-US" sz="2400" b="1" dirty="0"/>
          </a:p>
        </p:txBody>
      </p:sp>
      <p:cxnSp>
        <p:nvCxnSpPr>
          <p:cNvPr id="8" name="Straight Connector 7"/>
          <p:cNvCxnSpPr/>
          <p:nvPr/>
        </p:nvCxnSpPr>
        <p:spPr>
          <a:xfrm>
            <a:off x="732514" y="1066800"/>
            <a:ext cx="7848600"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71930922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066800" y="1822450"/>
            <a:ext cx="7467600" cy="1828800"/>
          </a:xfrm>
        </p:spPr>
        <p:txBody>
          <a:bodyPr/>
          <a:lstStyle/>
          <a:p>
            <a:r>
              <a:rPr lang="en-US" sz="2400" dirty="0"/>
              <a:t>Subchapter 2. Plant N.J.A.C. 14:3-2.9 </a:t>
            </a:r>
            <a:r>
              <a:rPr lang="en-US" sz="2400" dirty="0">
                <a:latin typeface="+mn-lt"/>
              </a:rPr>
              <a:t>proposes that a public utility notify a local unit and local utility of any public utility infrastructure project that the public utility plans to undertake within the borders of that local unit and local utility service area.</a:t>
            </a:r>
          </a:p>
        </p:txBody>
      </p:sp>
      <p:sp>
        <p:nvSpPr>
          <p:cNvPr id="4" name="Date Placeholder 3"/>
          <p:cNvSpPr>
            <a:spLocks noGrp="1"/>
          </p:cNvSpPr>
          <p:nvPr>
            <p:ph type="dt" sz="half" idx="10"/>
          </p:nvPr>
        </p:nvSpPr>
        <p:spPr/>
        <p:txBody>
          <a:bodyPr/>
          <a:lstStyle/>
          <a:p>
            <a:pPr>
              <a:defRPr/>
            </a:pPr>
            <a:fld id="{22E50E84-E608-49FC-894A-0FECC615FE50}" type="datetime1">
              <a:rPr lang="en-US" smtClean="0"/>
              <a:t>11/2/2022</a:t>
            </a:fld>
            <a:endParaRPr lang="en-US" dirty="0"/>
          </a:p>
        </p:txBody>
      </p:sp>
      <p:sp>
        <p:nvSpPr>
          <p:cNvPr id="5" name="Footer Placeholder 4"/>
          <p:cNvSpPr>
            <a:spLocks noGrp="1"/>
          </p:cNvSpPr>
          <p:nvPr>
            <p:ph type="ftr" sz="quarter" idx="11"/>
          </p:nvPr>
        </p:nvSpPr>
        <p:spPr/>
        <p:txBody>
          <a:bodyPr/>
          <a:lstStyle/>
          <a:p>
            <a:pPr>
              <a:defRPr/>
            </a:pPr>
            <a:r>
              <a:rPr lang="en-US" dirty="0" smtClean="0"/>
              <a:t>www.nj.gov/bpu</a:t>
            </a:r>
            <a:endParaRPr lang="en-US" dirty="0"/>
          </a:p>
        </p:txBody>
      </p:sp>
      <p:sp>
        <p:nvSpPr>
          <p:cNvPr id="6" name="Slide Number Placeholder 5"/>
          <p:cNvSpPr>
            <a:spLocks noGrp="1"/>
          </p:cNvSpPr>
          <p:nvPr>
            <p:ph type="sldNum" sz="quarter" idx="12"/>
          </p:nvPr>
        </p:nvSpPr>
        <p:spPr/>
        <p:txBody>
          <a:bodyPr/>
          <a:lstStyle/>
          <a:p>
            <a:pPr>
              <a:defRPr/>
            </a:pPr>
            <a:fld id="{0B14CC1D-7A16-4BFB-AEF2-2500911D3F2E}" type="slidenum">
              <a:rPr lang="en-US" smtClean="0"/>
              <a:pPr>
                <a:defRPr/>
              </a:pPr>
              <a:t>9</a:t>
            </a:fld>
            <a:endParaRPr lang="en-US" dirty="0"/>
          </a:p>
        </p:txBody>
      </p:sp>
      <p:sp>
        <p:nvSpPr>
          <p:cNvPr id="7" name="Title 1"/>
          <p:cNvSpPr txBox="1">
            <a:spLocks/>
          </p:cNvSpPr>
          <p:nvPr/>
        </p:nvSpPr>
        <p:spPr bwMode="auto">
          <a:xfrm>
            <a:off x="481054" y="381000"/>
            <a:ext cx="8229600" cy="6858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l" rtl="0" fontAlgn="base">
              <a:spcBef>
                <a:spcPct val="0"/>
              </a:spcBef>
              <a:spcAft>
                <a:spcPct val="0"/>
              </a:spcAft>
              <a:defRPr sz="3600" kern="1200">
                <a:solidFill>
                  <a:srgbClr val="003399"/>
                </a:solidFill>
                <a:latin typeface="+mj-lt"/>
                <a:ea typeface="+mj-ea"/>
                <a:cs typeface="+mj-cs"/>
              </a:defRPr>
            </a:lvl1pPr>
            <a:lvl2pPr algn="l" rtl="0" fontAlgn="base">
              <a:spcBef>
                <a:spcPct val="0"/>
              </a:spcBef>
              <a:spcAft>
                <a:spcPct val="0"/>
              </a:spcAft>
              <a:defRPr sz="3600">
                <a:solidFill>
                  <a:srgbClr val="003399"/>
                </a:solidFill>
                <a:latin typeface="Arial Black" pitchFamily="34" charset="0"/>
              </a:defRPr>
            </a:lvl2pPr>
            <a:lvl3pPr algn="l" rtl="0" fontAlgn="base">
              <a:spcBef>
                <a:spcPct val="0"/>
              </a:spcBef>
              <a:spcAft>
                <a:spcPct val="0"/>
              </a:spcAft>
              <a:defRPr sz="3600">
                <a:solidFill>
                  <a:srgbClr val="003399"/>
                </a:solidFill>
                <a:latin typeface="Arial Black" pitchFamily="34" charset="0"/>
              </a:defRPr>
            </a:lvl3pPr>
            <a:lvl4pPr algn="l" rtl="0" fontAlgn="base">
              <a:spcBef>
                <a:spcPct val="0"/>
              </a:spcBef>
              <a:spcAft>
                <a:spcPct val="0"/>
              </a:spcAft>
              <a:defRPr sz="3600">
                <a:solidFill>
                  <a:srgbClr val="003399"/>
                </a:solidFill>
                <a:latin typeface="Arial Black" pitchFamily="34" charset="0"/>
              </a:defRPr>
            </a:lvl4pPr>
            <a:lvl5pPr algn="l" rtl="0" fontAlgn="base">
              <a:spcBef>
                <a:spcPct val="0"/>
              </a:spcBef>
              <a:spcAft>
                <a:spcPct val="0"/>
              </a:spcAft>
              <a:defRPr sz="3600">
                <a:solidFill>
                  <a:srgbClr val="003399"/>
                </a:solidFill>
                <a:latin typeface="Arial Black" pitchFamily="34" charset="0"/>
              </a:defRPr>
            </a:lvl5pPr>
            <a:lvl6pPr marL="457200" algn="l" rtl="0" fontAlgn="base">
              <a:spcBef>
                <a:spcPct val="0"/>
              </a:spcBef>
              <a:spcAft>
                <a:spcPct val="0"/>
              </a:spcAft>
              <a:defRPr sz="3600">
                <a:solidFill>
                  <a:srgbClr val="003399"/>
                </a:solidFill>
                <a:latin typeface="Arial Black" pitchFamily="34" charset="0"/>
              </a:defRPr>
            </a:lvl6pPr>
            <a:lvl7pPr marL="914400" algn="l" rtl="0" fontAlgn="base">
              <a:spcBef>
                <a:spcPct val="0"/>
              </a:spcBef>
              <a:spcAft>
                <a:spcPct val="0"/>
              </a:spcAft>
              <a:defRPr sz="3600">
                <a:solidFill>
                  <a:srgbClr val="003399"/>
                </a:solidFill>
                <a:latin typeface="Arial Black" pitchFamily="34" charset="0"/>
              </a:defRPr>
            </a:lvl7pPr>
            <a:lvl8pPr marL="1371600" algn="l" rtl="0" fontAlgn="base">
              <a:spcBef>
                <a:spcPct val="0"/>
              </a:spcBef>
              <a:spcAft>
                <a:spcPct val="0"/>
              </a:spcAft>
              <a:defRPr sz="3600">
                <a:solidFill>
                  <a:srgbClr val="003399"/>
                </a:solidFill>
                <a:latin typeface="Arial Black" pitchFamily="34" charset="0"/>
              </a:defRPr>
            </a:lvl8pPr>
            <a:lvl9pPr marL="1828800" algn="l" rtl="0" fontAlgn="base">
              <a:spcBef>
                <a:spcPct val="0"/>
              </a:spcBef>
              <a:spcAft>
                <a:spcPct val="0"/>
              </a:spcAft>
              <a:defRPr sz="3600">
                <a:solidFill>
                  <a:srgbClr val="003399"/>
                </a:solidFill>
                <a:latin typeface="Arial Black" pitchFamily="34" charset="0"/>
              </a:defRPr>
            </a:lvl9pPr>
          </a:lstStyle>
          <a:p>
            <a:pPr algn="ctr"/>
            <a:r>
              <a:rPr lang="en-US" sz="2800" b="1" dirty="0" smtClean="0">
                <a:ea typeface="ＭＳ Ｐゴシック"/>
              </a:rPr>
              <a:t>New Rule N.J.A.C. 14:3-2.9</a:t>
            </a:r>
            <a:endParaRPr lang="en-US" sz="2000" b="1" dirty="0"/>
          </a:p>
        </p:txBody>
      </p:sp>
      <p:cxnSp>
        <p:nvCxnSpPr>
          <p:cNvPr id="8" name="Straight Connector 7"/>
          <p:cNvCxnSpPr/>
          <p:nvPr/>
        </p:nvCxnSpPr>
        <p:spPr>
          <a:xfrm>
            <a:off x="762000" y="1219200"/>
            <a:ext cx="7848600"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40537606"/>
      </p:ext>
    </p:extLst>
  </p:cSld>
  <p:clrMapOvr>
    <a:masterClrMapping/>
  </p:clrMapOvr>
  <p:timing>
    <p:tnLst>
      <p:par>
        <p:cTn id="1" dur="indefinite" restart="never" nodeType="tmRoot"/>
      </p:par>
    </p:tnLst>
  </p:timing>
</p:sld>
</file>

<file path=ppt/theme/theme1.xml><?xml version="1.0" encoding="utf-8"?>
<a:theme xmlns:a="http://schemas.openxmlformats.org/drawingml/2006/main" name="1_Office Theme">
  <a:themeElements>
    <a:clrScheme name="Custom 4">
      <a:dk1>
        <a:srgbClr val="003399"/>
      </a:dk1>
      <a:lt1>
        <a:sysClr val="window" lastClr="FFFFFF"/>
      </a:lt1>
      <a:dk2>
        <a:srgbClr val="085AFB"/>
      </a:dk2>
      <a:lt2>
        <a:srgbClr val="B2C1E0"/>
      </a:lt2>
      <a:accent1>
        <a:srgbClr val="C5E1FE"/>
      </a:accent1>
      <a:accent2>
        <a:srgbClr val="F8EF92"/>
      </a:accent2>
      <a:accent3>
        <a:srgbClr val="003399"/>
      </a:accent3>
      <a:accent4>
        <a:srgbClr val="003399"/>
      </a:accent4>
      <a:accent5>
        <a:srgbClr val="B2C1E0"/>
      </a:accent5>
      <a:accent6>
        <a:srgbClr val="F8EF92"/>
      </a:accent6>
      <a:hlink>
        <a:srgbClr val="FBF7C8"/>
      </a:hlink>
      <a:folHlink>
        <a:srgbClr val="FDFBE9"/>
      </a:folHlink>
    </a:clrScheme>
    <a:fontScheme name="Arial">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2_Office Theme">
  <a:themeElements>
    <a:clrScheme name="Custom 4">
      <a:dk1>
        <a:srgbClr val="003399"/>
      </a:dk1>
      <a:lt1>
        <a:sysClr val="window" lastClr="FFFFFF"/>
      </a:lt1>
      <a:dk2>
        <a:srgbClr val="085AFB"/>
      </a:dk2>
      <a:lt2>
        <a:srgbClr val="B2C1E0"/>
      </a:lt2>
      <a:accent1>
        <a:srgbClr val="C5E1FE"/>
      </a:accent1>
      <a:accent2>
        <a:srgbClr val="F8EF92"/>
      </a:accent2>
      <a:accent3>
        <a:srgbClr val="003399"/>
      </a:accent3>
      <a:accent4>
        <a:srgbClr val="003399"/>
      </a:accent4>
      <a:accent5>
        <a:srgbClr val="B2C1E0"/>
      </a:accent5>
      <a:accent6>
        <a:srgbClr val="F8EF92"/>
      </a:accent6>
      <a:hlink>
        <a:srgbClr val="FBF7C8"/>
      </a:hlink>
      <a:folHlink>
        <a:srgbClr val="FDFBE9"/>
      </a:folHlink>
    </a:clrScheme>
    <a:fontScheme name="Arial">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40A0643EA13E5846A0082292E72ED1F7" ma:contentTypeVersion="10" ma:contentTypeDescription="Create a new document." ma:contentTypeScope="" ma:versionID="09e307a6d7b08064999e54b139e77dcd">
  <xsd:schema xmlns:xsd="http://www.w3.org/2001/XMLSchema" xmlns:xs="http://www.w3.org/2001/XMLSchema" xmlns:p="http://schemas.microsoft.com/office/2006/metadata/properties" xmlns:ns3="94575f0f-38e9-4cad-ad0a-34a41576d8e6" xmlns:ns4="85b309e0-8449-42aa-8c9a-634fe6a559d9" targetNamespace="http://schemas.microsoft.com/office/2006/metadata/properties" ma:root="true" ma:fieldsID="140ebde364eb7067344a66e135e2f5a2" ns3:_="" ns4:_="">
    <xsd:import namespace="94575f0f-38e9-4cad-ad0a-34a41576d8e6"/>
    <xsd:import namespace="85b309e0-8449-42aa-8c9a-634fe6a559d9"/>
    <xsd:element name="properties">
      <xsd:complexType>
        <xsd:sequence>
          <xsd:element name="documentManagement">
            <xsd:complexType>
              <xsd:all>
                <xsd:element ref="ns3:MediaServiceMetadata" minOccurs="0"/>
                <xsd:element ref="ns3:MediaServiceFastMetadata" minOccurs="0"/>
                <xsd:element ref="ns4:SharedWithUsers" minOccurs="0"/>
                <xsd:element ref="ns4:SharedWithDetails" minOccurs="0"/>
                <xsd:element ref="ns4:SharingHintHash" minOccurs="0"/>
                <xsd:element ref="ns3:MediaServiceAutoTags" minOccurs="0"/>
                <xsd:element ref="ns3:MediaServiceGenerationTime" minOccurs="0"/>
                <xsd:element ref="ns3:MediaServiceEventHashCode" minOccurs="0"/>
                <xsd:element ref="ns3:MediaServiceDateTaken" minOccurs="0"/>
                <xsd:element ref="ns3:MediaServiceOCR"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94575f0f-38e9-4cad-ad0a-34a41576d8e6"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3" nillable="true" ma:displayName="Tags" ma:internalName="MediaServiceAutoTags" ma:readOnly="true">
      <xsd:simpleType>
        <xsd:restriction base="dms:Text"/>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DateTaken" ma:index="16" nillable="true" ma:displayName="MediaServiceDateTaken" ma:hidden="true" ma:internalName="MediaServiceDateTaken" ma:readOnly="true">
      <xsd:simpleType>
        <xsd:restriction base="dms:Text"/>
      </xsd:simpleType>
    </xsd:element>
    <xsd:element name="MediaServiceOCR" ma:index="17" nillable="true" ma:displayName="Extracted Text" ma:internalName="MediaServiceOCR"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85b309e0-8449-42aa-8c9a-634fe6a559d9"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element name="SharingHintHash" ma:index="12"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12A065CA-18F8-4E01-A2AB-A81DFEF89E90}">
  <ds:schemaRefs>
    <ds:schemaRef ds:uri="http://schemas.microsoft.com/sharepoint/v3/contenttype/forms"/>
  </ds:schemaRefs>
</ds:datastoreItem>
</file>

<file path=customXml/itemProps2.xml><?xml version="1.0" encoding="utf-8"?>
<ds:datastoreItem xmlns:ds="http://schemas.openxmlformats.org/officeDocument/2006/customXml" ds:itemID="{DC66E7DE-3BC2-44B1-833C-7454B73722BC}">
  <ds:schemaRefs>
    <ds:schemaRef ds:uri="http://www.w3.org/XML/1998/namespace"/>
    <ds:schemaRef ds:uri="http://purl.org/dc/elements/1.1/"/>
    <ds:schemaRef ds:uri="http://schemas.openxmlformats.org/package/2006/metadata/core-properties"/>
    <ds:schemaRef ds:uri="http://schemas.microsoft.com/office/2006/documentManagement/types"/>
    <ds:schemaRef ds:uri="85b309e0-8449-42aa-8c9a-634fe6a559d9"/>
    <ds:schemaRef ds:uri="http://purl.org/dc/dcmitype/"/>
    <ds:schemaRef ds:uri="http://schemas.microsoft.com/office/2006/metadata/properties"/>
    <ds:schemaRef ds:uri="http://schemas.microsoft.com/office/infopath/2007/PartnerControls"/>
    <ds:schemaRef ds:uri="94575f0f-38e9-4cad-ad0a-34a41576d8e6"/>
    <ds:schemaRef ds:uri="http://purl.org/dc/terms/"/>
  </ds:schemaRefs>
</ds:datastoreItem>
</file>

<file path=customXml/itemProps3.xml><?xml version="1.0" encoding="utf-8"?>
<ds:datastoreItem xmlns:ds="http://schemas.openxmlformats.org/officeDocument/2006/customXml" ds:itemID="{0A1EA85F-C2E5-46B2-A466-FB1150266188}">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94575f0f-38e9-4cad-ad0a-34a41576d8e6"/>
    <ds:schemaRef ds:uri="85b309e0-8449-42aa-8c9a-634fe6a559d9"/>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EE Stakeholder Meeting - Program Admin 09 25 19 BPU Template.pptx</Template>
  <TotalTime>21609</TotalTime>
  <Words>2164</Words>
  <Application>Microsoft Office PowerPoint</Application>
  <PresentationFormat>On-screen Show (4:3)</PresentationFormat>
  <Paragraphs>182</Paragraphs>
  <Slides>25</Slides>
  <Notes>2</Notes>
  <HiddenSlides>0</HiddenSlides>
  <MMClips>0</MMClips>
  <ScaleCrop>false</ScaleCrop>
  <HeadingPairs>
    <vt:vector size="8" baseType="variant">
      <vt:variant>
        <vt:lpstr>Fonts Used</vt:lpstr>
      </vt:variant>
      <vt:variant>
        <vt:i4>8</vt:i4>
      </vt:variant>
      <vt:variant>
        <vt:lpstr>Theme</vt:lpstr>
      </vt:variant>
      <vt:variant>
        <vt:i4>3</vt:i4>
      </vt:variant>
      <vt:variant>
        <vt:lpstr>Embedded OLE Servers</vt:lpstr>
      </vt:variant>
      <vt:variant>
        <vt:i4>1</vt:i4>
      </vt:variant>
      <vt:variant>
        <vt:lpstr>Slide Titles</vt:lpstr>
      </vt:variant>
      <vt:variant>
        <vt:i4>25</vt:i4>
      </vt:variant>
    </vt:vector>
  </HeadingPairs>
  <TitlesOfParts>
    <vt:vector size="37" baseType="lpstr">
      <vt:lpstr>ＭＳ Ｐゴシック</vt:lpstr>
      <vt:lpstr>Arial</vt:lpstr>
      <vt:lpstr>Arial (body)</vt:lpstr>
      <vt:lpstr>Arial Black</vt:lpstr>
      <vt:lpstr>Avenir Book</vt:lpstr>
      <vt:lpstr>Calibri</vt:lpstr>
      <vt:lpstr>Times New Roman</vt:lpstr>
      <vt:lpstr>Wingdings</vt:lpstr>
      <vt:lpstr>1_Office Theme</vt:lpstr>
      <vt:lpstr>2_Office Theme</vt:lpstr>
      <vt:lpstr>Custom Design</vt:lpstr>
      <vt:lpstr>Microsoft Excel Chart</vt:lpstr>
      <vt:lpstr>Proposed Amendment and  New Rules to N.J.A.C. 14:3 Stakeholder Meeting  </vt:lpstr>
      <vt:lpstr>Comments and Question and Answer</vt:lpstr>
      <vt:lpstr>I. Notice of Infrastructure Projects</vt:lpstr>
      <vt:lpstr>N.J.A.C. 14:3</vt:lpstr>
      <vt:lpstr>The notification shall include a summary of the purpose and scope of the infrastructure project, a project schedule, and a map of the project location.   The local unit, local utility, and public utility shall coordinate with each other to provide timely notification of any changes to their respective project plans or schedule and when feasible, to jointly establish a timeframe for scheduled work. </vt:lpstr>
      <vt:lpstr>The law took effect immediately upon enactment on November 8, 2021, remained inoperative for 180 days following the date of enactment, and became operative May 7, 2022.</vt:lpstr>
      <vt:lpstr>Subchapter 1. Definitions and General Provisions N.J.A.C. 14:3-1.1 contains definitions of general applicability. Definitions for "Emergency,” "Local infrastructure project," "Local unit,” "Local utility," and "Public utility infrastructure project" have been added. </vt:lpstr>
      <vt:lpstr> Subchapter 2 – PLANT  14:3-2.1 - Plant construction (No change.)  14:3-2.2 - Inspection of work performed by contractors (No change).  14:3-2.3 - Equipment on utility poles (No change)  14:3-2.4 - Identification of buildings and structures (No change.)  14:3-2.5 - Identification of utility equipment (No change.)  14:3-2.6 - Maintenance of plant, equipment and facilities (No change.)  14:3-2.7 - Inspection of property (No change.)  14:3-2.8 - Construction work near utility facilities (No change.)</vt:lpstr>
      <vt:lpstr>Subchapter 2. Plant N.J.A.C. 14:3-2.9 proposes that a public utility notify a local unit and local utility of any public utility infrastructure project that the public utility plans to undertake within the borders of that local unit and local utility service area.</vt:lpstr>
      <vt:lpstr>N.J.A.C. 14:3-2.10 proposes that a local unit and local utility shall notify each public utility that provides service within the borders of a local unit and local utility service area of any local infrastructure project that the local unit or local utility plans to undertake.</vt:lpstr>
      <vt:lpstr>II. Winter Termination Program and Questions</vt:lpstr>
      <vt:lpstr>Proposed Rule Changes</vt:lpstr>
      <vt:lpstr>Questions</vt:lpstr>
      <vt:lpstr>Questions</vt:lpstr>
      <vt:lpstr>Questions</vt:lpstr>
      <vt:lpstr>Questions</vt:lpstr>
      <vt:lpstr>Questions</vt:lpstr>
      <vt:lpstr>Questions</vt:lpstr>
      <vt:lpstr>Questions</vt:lpstr>
      <vt:lpstr>III. Main Extensions</vt:lpstr>
      <vt:lpstr>Background</vt:lpstr>
      <vt:lpstr>Proposed Rule Changes</vt:lpstr>
      <vt:lpstr>Additional Information</vt:lpstr>
      <vt:lpstr>Written Comments</vt:lpstr>
      <vt:lpstr>We will now take your public comments in the order that you registered for this event.  Thank you.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Energy Efficiency  Stakeholder Meeting Program Administration  Trenton War Memorial Delaware Room Trenton, NJ 08608</dc:title>
  <dc:creator>S J</dc:creator>
  <cp:keywords>S828</cp:keywords>
  <cp:lastModifiedBy>Raines, Jody [BPU]</cp:lastModifiedBy>
  <cp:revision>396</cp:revision>
  <cp:lastPrinted>2019-10-08T15:26:44Z</cp:lastPrinted>
  <dcterms:created xsi:type="dcterms:W3CDTF">2019-09-24T23:30:03Z</dcterms:created>
  <dcterms:modified xsi:type="dcterms:W3CDTF">2022-11-02T17:01:33Z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0x01010040A0643EA13E5846A0082292E72ED1F7</vt:lpwstr>
  </property>
</Properties>
</file>